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0"/>
  </p:notesMasterIdLst>
  <p:handoutMasterIdLst>
    <p:handoutMasterId r:id="rId11"/>
  </p:handoutMasterIdLst>
  <p:sldIdLst>
    <p:sldId id="302" r:id="rId3"/>
    <p:sldId id="304" r:id="rId4"/>
    <p:sldId id="303" r:id="rId5"/>
    <p:sldId id="305" r:id="rId6"/>
    <p:sldId id="306" r:id="rId7"/>
    <p:sldId id="308" r:id="rId8"/>
    <p:sldId id="309" r:id="rId9"/>
  </p:sldIdLst>
  <p:sldSz cx="12192000" cy="6858000"/>
  <p:notesSz cx="6858000" cy="9293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E71"/>
    <a:srgbClr val="004983"/>
    <a:srgbClr val="003C71"/>
    <a:srgbClr val="004680"/>
    <a:srgbClr val="FFFFFF"/>
    <a:srgbClr val="203864"/>
    <a:srgbClr val="00335C"/>
    <a:srgbClr val="99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B0C486F-E3B6-4944-9D28-A1A26D020395}" v="52" dt="2020-01-07T00:17:52.45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05" autoAdjust="0"/>
    <p:restoredTop sz="96357" autoAdjust="0"/>
  </p:normalViewPr>
  <p:slideViewPr>
    <p:cSldViewPr snapToGrid="0">
      <p:cViewPr varScale="1">
        <p:scale>
          <a:sx n="110" d="100"/>
          <a:sy n="110" d="100"/>
        </p:scale>
        <p:origin x="55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79" d="100"/>
        <a:sy n="179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mily Hart" userId="f77addc7-c22a-4898-bb32-8738eb841ff4" providerId="ADAL" clId="{140D9441-0DBA-4ACD-882D-C15E1AA8D172}"/>
    <pc:docChg chg="undo custSel addSld delSld modSld sldOrd">
      <pc:chgData name="Emily Hart" userId="f77addc7-c22a-4898-bb32-8738eb841ff4" providerId="ADAL" clId="{140D9441-0DBA-4ACD-882D-C15E1AA8D172}" dt="2020-01-10T14:49:30.879" v="2614" actId="1076"/>
      <pc:docMkLst>
        <pc:docMk/>
      </pc:docMkLst>
      <pc:sldChg chg="addSp delSp modSp">
        <pc:chgData name="Emily Hart" userId="f77addc7-c22a-4898-bb32-8738eb841ff4" providerId="ADAL" clId="{140D9441-0DBA-4ACD-882D-C15E1AA8D172}" dt="2020-01-10T14:48:43.640" v="2603" actId="20577"/>
        <pc:sldMkLst>
          <pc:docMk/>
          <pc:sldMk cId="2623665702" sldId="302"/>
        </pc:sldMkLst>
        <pc:spChg chg="mod">
          <ac:chgData name="Emily Hart" userId="f77addc7-c22a-4898-bb32-8738eb841ff4" providerId="ADAL" clId="{140D9441-0DBA-4ACD-882D-C15E1AA8D172}" dt="2020-01-10T14:48:43.640" v="2603" actId="20577"/>
          <ac:spMkLst>
            <pc:docMk/>
            <pc:sldMk cId="2623665702" sldId="302"/>
            <ac:spMk id="2" creationId="{00000000-0000-0000-0000-000000000000}"/>
          </ac:spMkLst>
        </pc:spChg>
        <pc:spChg chg="mod">
          <ac:chgData name="Emily Hart" userId="f77addc7-c22a-4898-bb32-8738eb841ff4" providerId="ADAL" clId="{140D9441-0DBA-4ACD-882D-C15E1AA8D172}" dt="2020-01-10T14:38:56.235" v="2375" actId="6549"/>
          <ac:spMkLst>
            <pc:docMk/>
            <pc:sldMk cId="2623665702" sldId="302"/>
            <ac:spMk id="3" creationId="{00000000-0000-0000-0000-000000000000}"/>
          </ac:spMkLst>
        </pc:spChg>
        <pc:picChg chg="del">
          <ac:chgData name="Emily Hart" userId="f77addc7-c22a-4898-bb32-8738eb841ff4" providerId="ADAL" clId="{140D9441-0DBA-4ACD-882D-C15E1AA8D172}" dt="2020-01-06T23:03:24.619" v="148" actId="478"/>
          <ac:picMkLst>
            <pc:docMk/>
            <pc:sldMk cId="2623665702" sldId="302"/>
            <ac:picMk id="5" creationId="{00000000-0000-0000-0000-000000000000}"/>
          </ac:picMkLst>
        </pc:picChg>
        <pc:picChg chg="add mod">
          <ac:chgData name="Emily Hart" userId="f77addc7-c22a-4898-bb32-8738eb841ff4" providerId="ADAL" clId="{140D9441-0DBA-4ACD-882D-C15E1AA8D172}" dt="2020-01-06T23:04:06.111" v="158" actId="14100"/>
          <ac:picMkLst>
            <pc:docMk/>
            <pc:sldMk cId="2623665702" sldId="302"/>
            <ac:picMk id="6" creationId="{EDF6FC65-701D-4A11-9175-B2B2C64147D7}"/>
          </ac:picMkLst>
        </pc:picChg>
        <pc:picChg chg="add">
          <ac:chgData name="Emily Hart" userId="f77addc7-c22a-4898-bb32-8738eb841ff4" providerId="ADAL" clId="{140D9441-0DBA-4ACD-882D-C15E1AA8D172}" dt="2020-01-06T23:04:23.555" v="160"/>
          <ac:picMkLst>
            <pc:docMk/>
            <pc:sldMk cId="2623665702" sldId="302"/>
            <ac:picMk id="7" creationId="{05F05604-2143-4B1F-A49D-931E0A0FDA3B}"/>
          </ac:picMkLst>
        </pc:picChg>
      </pc:sldChg>
      <pc:sldChg chg="addSp delSp modSp add">
        <pc:chgData name="Emily Hart" userId="f77addc7-c22a-4898-bb32-8738eb841ff4" providerId="ADAL" clId="{140D9441-0DBA-4ACD-882D-C15E1AA8D172}" dt="2020-01-10T14:49:01.493" v="2607" actId="1076"/>
        <pc:sldMkLst>
          <pc:docMk/>
          <pc:sldMk cId="3428556953" sldId="303"/>
        </pc:sldMkLst>
        <pc:spChg chg="del mod">
          <ac:chgData name="Emily Hart" userId="f77addc7-c22a-4898-bb32-8738eb841ff4" providerId="ADAL" clId="{140D9441-0DBA-4ACD-882D-C15E1AA8D172}" dt="2020-01-06T23:04:38.745" v="165" actId="478"/>
          <ac:spMkLst>
            <pc:docMk/>
            <pc:sldMk cId="3428556953" sldId="303"/>
            <ac:spMk id="2" creationId="{00000000-0000-0000-0000-000000000000}"/>
          </ac:spMkLst>
        </pc:spChg>
        <pc:spChg chg="add del mod">
          <ac:chgData name="Emily Hart" userId="f77addc7-c22a-4898-bb32-8738eb841ff4" providerId="ADAL" clId="{140D9441-0DBA-4ACD-882D-C15E1AA8D172}" dt="2020-01-10T14:40:30.078" v="2486" actId="20577"/>
          <ac:spMkLst>
            <pc:docMk/>
            <pc:sldMk cId="3428556953" sldId="303"/>
            <ac:spMk id="3" creationId="{00000000-0000-0000-0000-000000000000}"/>
          </ac:spMkLst>
        </pc:spChg>
        <pc:spChg chg="add del mod">
          <ac:chgData name="Emily Hart" userId="f77addc7-c22a-4898-bb32-8738eb841ff4" providerId="ADAL" clId="{140D9441-0DBA-4ACD-882D-C15E1AA8D172}" dt="2020-01-06T23:04:36.154" v="164" actId="478"/>
          <ac:spMkLst>
            <pc:docMk/>
            <pc:sldMk cId="3428556953" sldId="303"/>
            <ac:spMk id="7" creationId="{C98BF9FE-59D4-4423-895C-B6A2F18848E5}"/>
          </ac:spMkLst>
        </pc:spChg>
        <pc:graphicFrameChg chg="add del mod modGraphic">
          <ac:chgData name="Emily Hart" userId="f77addc7-c22a-4898-bb32-8738eb841ff4" providerId="ADAL" clId="{140D9441-0DBA-4ACD-882D-C15E1AA8D172}" dt="2020-01-10T14:49:01.493" v="2607" actId="1076"/>
          <ac:graphicFrameMkLst>
            <pc:docMk/>
            <pc:sldMk cId="3428556953" sldId="303"/>
            <ac:graphicFrameMk id="9" creationId="{2984AD8A-1819-49C5-BFB6-F0C6A11709A2}"/>
          </ac:graphicFrameMkLst>
        </pc:graphicFrameChg>
        <pc:picChg chg="del">
          <ac:chgData name="Emily Hart" userId="f77addc7-c22a-4898-bb32-8738eb841ff4" providerId="ADAL" clId="{140D9441-0DBA-4ACD-882D-C15E1AA8D172}" dt="2020-01-06T23:05:31.001" v="184" actId="478"/>
          <ac:picMkLst>
            <pc:docMk/>
            <pc:sldMk cId="3428556953" sldId="303"/>
            <ac:picMk id="6" creationId="{EDF6FC65-701D-4A11-9175-B2B2C64147D7}"/>
          </ac:picMkLst>
        </pc:picChg>
        <pc:picChg chg="add mod">
          <ac:chgData name="Emily Hart" userId="f77addc7-c22a-4898-bb32-8738eb841ff4" providerId="ADAL" clId="{140D9441-0DBA-4ACD-882D-C15E1AA8D172}" dt="2020-01-10T14:48:53.171" v="2604" actId="14100"/>
          <ac:picMkLst>
            <pc:docMk/>
            <pc:sldMk cId="3428556953" sldId="303"/>
            <ac:picMk id="8" creationId="{4E0376FC-16F6-4A22-B2BD-70A15FA96DD8}"/>
          </ac:picMkLst>
        </pc:picChg>
      </pc:sldChg>
      <pc:sldChg chg="addSp delSp modSp ord">
        <pc:chgData name="Emily Hart" userId="f77addc7-c22a-4898-bb32-8738eb841ff4" providerId="ADAL" clId="{140D9441-0DBA-4ACD-882D-C15E1AA8D172}" dt="2020-01-10T14:40:03.544" v="2459" actId="6549"/>
        <pc:sldMkLst>
          <pc:docMk/>
          <pc:sldMk cId="3067721379" sldId="304"/>
        </pc:sldMkLst>
        <pc:spChg chg="del">
          <ac:chgData name="Emily Hart" userId="f77addc7-c22a-4898-bb32-8738eb841ff4" providerId="ADAL" clId="{140D9441-0DBA-4ACD-882D-C15E1AA8D172}" dt="2020-01-06T23:12:17.213" v="337" actId="478"/>
          <ac:spMkLst>
            <pc:docMk/>
            <pc:sldMk cId="3067721379" sldId="304"/>
            <ac:spMk id="2" creationId="{00000000-0000-0000-0000-000000000000}"/>
          </ac:spMkLst>
        </pc:spChg>
        <pc:spChg chg="mod">
          <ac:chgData name="Emily Hart" userId="f77addc7-c22a-4898-bb32-8738eb841ff4" providerId="ADAL" clId="{140D9441-0DBA-4ACD-882D-C15E1AA8D172}" dt="2020-01-10T14:40:03.544" v="2459" actId="6549"/>
          <ac:spMkLst>
            <pc:docMk/>
            <pc:sldMk cId="3067721379" sldId="304"/>
            <ac:spMk id="3" creationId="{00000000-0000-0000-0000-000000000000}"/>
          </ac:spMkLst>
        </pc:spChg>
        <pc:spChg chg="add del mod">
          <ac:chgData name="Emily Hart" userId="f77addc7-c22a-4898-bb32-8738eb841ff4" providerId="ADAL" clId="{140D9441-0DBA-4ACD-882D-C15E1AA8D172}" dt="2020-01-06T23:12:18.446" v="338" actId="478"/>
          <ac:spMkLst>
            <pc:docMk/>
            <pc:sldMk cId="3067721379" sldId="304"/>
            <ac:spMk id="7" creationId="{03B96BD2-6EC5-41AF-AA57-528525D889D3}"/>
          </ac:spMkLst>
        </pc:spChg>
        <pc:spChg chg="add mod">
          <ac:chgData name="Emily Hart" userId="f77addc7-c22a-4898-bb32-8738eb841ff4" providerId="ADAL" clId="{140D9441-0DBA-4ACD-882D-C15E1AA8D172}" dt="2020-01-07T16:59:35.070" v="911" actId="1076"/>
          <ac:spMkLst>
            <pc:docMk/>
            <pc:sldMk cId="3067721379" sldId="304"/>
            <ac:spMk id="10" creationId="{54D5B797-F000-4E5F-B4A6-883F91C7311A}"/>
          </ac:spMkLst>
        </pc:spChg>
        <pc:picChg chg="del">
          <ac:chgData name="Emily Hart" userId="f77addc7-c22a-4898-bb32-8738eb841ff4" providerId="ADAL" clId="{140D9441-0DBA-4ACD-882D-C15E1AA8D172}" dt="2020-01-06T23:12:19.100" v="339" actId="478"/>
          <ac:picMkLst>
            <pc:docMk/>
            <pc:sldMk cId="3067721379" sldId="304"/>
            <ac:picMk id="6" creationId="{EDF6FC65-701D-4A11-9175-B2B2C64147D7}"/>
          </ac:picMkLst>
        </pc:picChg>
        <pc:picChg chg="add mod">
          <ac:chgData name="Emily Hart" userId="f77addc7-c22a-4898-bb32-8738eb841ff4" providerId="ADAL" clId="{140D9441-0DBA-4ACD-882D-C15E1AA8D172}" dt="2020-01-06T23:19:38.604" v="503" actId="1076"/>
          <ac:picMkLst>
            <pc:docMk/>
            <pc:sldMk cId="3067721379" sldId="304"/>
            <ac:picMk id="8" creationId="{8DCE90CE-A17C-4754-AA8F-31ED28FBD4C0}"/>
          </ac:picMkLst>
        </pc:picChg>
        <pc:picChg chg="add mod">
          <ac:chgData name="Emily Hart" userId="f77addc7-c22a-4898-bb32-8738eb841ff4" providerId="ADAL" clId="{140D9441-0DBA-4ACD-882D-C15E1AA8D172}" dt="2020-01-07T16:59:31.580" v="910" actId="1076"/>
          <ac:picMkLst>
            <pc:docMk/>
            <pc:sldMk cId="3067721379" sldId="304"/>
            <ac:picMk id="9" creationId="{FBC4B5C5-AB76-46FB-9214-0354415BEB3F}"/>
          </ac:picMkLst>
        </pc:picChg>
      </pc:sldChg>
      <pc:sldChg chg="addSp delSp modSp add">
        <pc:chgData name="Emily Hart" userId="f77addc7-c22a-4898-bb32-8738eb841ff4" providerId="ADAL" clId="{140D9441-0DBA-4ACD-882D-C15E1AA8D172}" dt="2020-01-07T17:01:45.910" v="977" actId="20577"/>
        <pc:sldMkLst>
          <pc:docMk/>
          <pc:sldMk cId="3292119511" sldId="305"/>
        </pc:sldMkLst>
        <pc:spChg chg="add del mod">
          <ac:chgData name="Emily Hart" userId="f77addc7-c22a-4898-bb32-8738eb841ff4" providerId="ADAL" clId="{140D9441-0DBA-4ACD-882D-C15E1AA8D172}" dt="2020-01-06T23:16:09" v="381"/>
          <ac:spMkLst>
            <pc:docMk/>
            <pc:sldMk cId="3292119511" sldId="305"/>
            <ac:spMk id="2" creationId="{950F71F2-D244-4AA4-9919-A5E7F24BF650}"/>
          </ac:spMkLst>
        </pc:spChg>
        <pc:spChg chg="mod">
          <ac:chgData name="Emily Hart" userId="f77addc7-c22a-4898-bb32-8738eb841ff4" providerId="ADAL" clId="{140D9441-0DBA-4ACD-882D-C15E1AA8D172}" dt="2020-01-07T17:01:45.910" v="977" actId="20577"/>
          <ac:spMkLst>
            <pc:docMk/>
            <pc:sldMk cId="3292119511" sldId="305"/>
            <ac:spMk id="3" creationId="{00000000-0000-0000-0000-000000000000}"/>
          </ac:spMkLst>
        </pc:spChg>
        <pc:spChg chg="add del mod">
          <ac:chgData name="Emily Hart" userId="f77addc7-c22a-4898-bb32-8738eb841ff4" providerId="ADAL" clId="{140D9441-0DBA-4ACD-882D-C15E1AA8D172}" dt="2020-01-06T23:16:09" v="381"/>
          <ac:spMkLst>
            <pc:docMk/>
            <pc:sldMk cId="3292119511" sldId="305"/>
            <ac:spMk id="5" creationId="{6F94A8A8-D9DC-439C-ADEB-3E388186B4F7}"/>
          </ac:spMkLst>
        </pc:spChg>
        <pc:spChg chg="add del mod">
          <ac:chgData name="Emily Hart" userId="f77addc7-c22a-4898-bb32-8738eb841ff4" providerId="ADAL" clId="{140D9441-0DBA-4ACD-882D-C15E1AA8D172}" dt="2020-01-06T23:17:40.496" v="417"/>
          <ac:spMkLst>
            <pc:docMk/>
            <pc:sldMk cId="3292119511" sldId="305"/>
            <ac:spMk id="9" creationId="{FA386837-9C7B-43ED-97EF-A7247F34F2FB}"/>
          </ac:spMkLst>
        </pc:spChg>
        <pc:spChg chg="add mod">
          <ac:chgData name="Emily Hart" userId="f77addc7-c22a-4898-bb32-8738eb841ff4" providerId="ADAL" clId="{140D9441-0DBA-4ACD-882D-C15E1AA8D172}" dt="2020-01-06T23:18:30.225" v="441" actId="14100"/>
          <ac:spMkLst>
            <pc:docMk/>
            <pc:sldMk cId="3292119511" sldId="305"/>
            <ac:spMk id="10" creationId="{86F0628D-370E-4399-A896-0E36074307FD}"/>
          </ac:spMkLst>
        </pc:spChg>
        <pc:spChg chg="add mod">
          <ac:chgData name="Emily Hart" userId="f77addc7-c22a-4898-bb32-8738eb841ff4" providerId="ADAL" clId="{140D9441-0DBA-4ACD-882D-C15E1AA8D172}" dt="2020-01-06T23:18:35.015" v="442" actId="14100"/>
          <ac:spMkLst>
            <pc:docMk/>
            <pc:sldMk cId="3292119511" sldId="305"/>
            <ac:spMk id="14" creationId="{606BBC00-887E-4BA4-BFF0-F910B748FFEB}"/>
          </ac:spMkLst>
        </pc:spChg>
        <pc:picChg chg="add mod">
          <ac:chgData name="Emily Hart" userId="f77addc7-c22a-4898-bb32-8738eb841ff4" providerId="ADAL" clId="{140D9441-0DBA-4ACD-882D-C15E1AA8D172}" dt="2020-01-06T23:20:43.653" v="597" actId="1076"/>
          <ac:picMkLst>
            <pc:docMk/>
            <pc:sldMk cId="3292119511" sldId="305"/>
            <ac:picMk id="6" creationId="{7F6139FA-D3CA-4F6D-9C71-876535B79743}"/>
          </ac:picMkLst>
        </pc:picChg>
        <pc:picChg chg="add mod">
          <ac:chgData name="Emily Hart" userId="f77addc7-c22a-4898-bb32-8738eb841ff4" providerId="ADAL" clId="{140D9441-0DBA-4ACD-882D-C15E1AA8D172}" dt="2020-01-06T23:16:38.287" v="390" actId="1076"/>
          <ac:picMkLst>
            <pc:docMk/>
            <pc:sldMk cId="3292119511" sldId="305"/>
            <ac:picMk id="7" creationId="{8575FCE5-CDDF-42A2-8516-418EC520581A}"/>
          </ac:picMkLst>
        </pc:picChg>
        <pc:picChg chg="del">
          <ac:chgData name="Emily Hart" userId="f77addc7-c22a-4898-bb32-8738eb841ff4" providerId="ADAL" clId="{140D9441-0DBA-4ACD-882D-C15E1AA8D172}" dt="2020-01-06T23:15:48.712" v="377" actId="478"/>
          <ac:picMkLst>
            <pc:docMk/>
            <pc:sldMk cId="3292119511" sldId="305"/>
            <ac:picMk id="8" creationId="{8DCE90CE-A17C-4754-AA8F-31ED28FBD4C0}"/>
          </ac:picMkLst>
        </pc:picChg>
        <pc:picChg chg="add del">
          <ac:chgData name="Emily Hart" userId="f77addc7-c22a-4898-bb32-8738eb841ff4" providerId="ADAL" clId="{140D9441-0DBA-4ACD-882D-C15E1AA8D172}" dt="2020-01-06T23:17:40.494" v="415"/>
          <ac:picMkLst>
            <pc:docMk/>
            <pc:sldMk cId="3292119511" sldId="305"/>
            <ac:picMk id="11" creationId="{6242155B-6563-4684-9936-B6048C5C70CA}"/>
          </ac:picMkLst>
        </pc:picChg>
        <pc:picChg chg="add del mod">
          <ac:chgData name="Emily Hart" userId="f77addc7-c22a-4898-bb32-8738eb841ff4" providerId="ADAL" clId="{140D9441-0DBA-4ACD-882D-C15E1AA8D172}" dt="2020-01-06T23:16:09" v="381"/>
          <ac:picMkLst>
            <pc:docMk/>
            <pc:sldMk cId="3292119511" sldId="305"/>
            <ac:picMk id="1025" creationId="{0682D761-B22F-484F-80F0-435C92CD6FE3}"/>
          </ac:picMkLst>
        </pc:picChg>
        <pc:picChg chg="add del mod">
          <ac:chgData name="Emily Hart" userId="f77addc7-c22a-4898-bb32-8738eb841ff4" providerId="ADAL" clId="{140D9441-0DBA-4ACD-882D-C15E1AA8D172}" dt="2020-01-06T23:16:09" v="381"/>
          <ac:picMkLst>
            <pc:docMk/>
            <pc:sldMk cId="3292119511" sldId="305"/>
            <ac:picMk id="1026" creationId="{3E4ADFA8-7A71-424A-BC7A-FEADB8A28382}"/>
          </ac:picMkLst>
        </pc:picChg>
      </pc:sldChg>
      <pc:sldChg chg="addSp delSp modSp add">
        <pc:chgData name="Emily Hart" userId="f77addc7-c22a-4898-bb32-8738eb841ff4" providerId="ADAL" clId="{140D9441-0DBA-4ACD-882D-C15E1AA8D172}" dt="2020-01-07T17:02:12.542" v="982" actId="113"/>
        <pc:sldMkLst>
          <pc:docMk/>
          <pc:sldMk cId="3897161723" sldId="306"/>
        </pc:sldMkLst>
        <pc:spChg chg="mod">
          <ac:chgData name="Emily Hart" userId="f77addc7-c22a-4898-bb32-8738eb841ff4" providerId="ADAL" clId="{140D9441-0DBA-4ACD-882D-C15E1AA8D172}" dt="2020-01-07T17:02:12.542" v="982" actId="113"/>
          <ac:spMkLst>
            <pc:docMk/>
            <pc:sldMk cId="3897161723" sldId="306"/>
            <ac:spMk id="3" creationId="{00000000-0000-0000-0000-000000000000}"/>
          </ac:spMkLst>
        </pc:spChg>
        <pc:spChg chg="mod">
          <ac:chgData name="Emily Hart" userId="f77addc7-c22a-4898-bb32-8738eb841ff4" providerId="ADAL" clId="{140D9441-0DBA-4ACD-882D-C15E1AA8D172}" dt="2020-01-07T15:06:10.478" v="726" actId="14100"/>
          <ac:spMkLst>
            <pc:docMk/>
            <pc:sldMk cId="3897161723" sldId="306"/>
            <ac:spMk id="10" creationId="{86F0628D-370E-4399-A896-0E36074307FD}"/>
          </ac:spMkLst>
        </pc:spChg>
        <pc:spChg chg="mod">
          <ac:chgData name="Emily Hart" userId="f77addc7-c22a-4898-bb32-8738eb841ff4" providerId="ADAL" clId="{140D9441-0DBA-4ACD-882D-C15E1AA8D172}" dt="2020-01-07T15:06:21.958" v="730" actId="14100"/>
          <ac:spMkLst>
            <pc:docMk/>
            <pc:sldMk cId="3897161723" sldId="306"/>
            <ac:spMk id="14" creationId="{606BBC00-887E-4BA4-BFF0-F910B748FFEB}"/>
          </ac:spMkLst>
        </pc:spChg>
        <pc:picChg chg="add del mod ord">
          <ac:chgData name="Emily Hart" userId="f77addc7-c22a-4898-bb32-8738eb841ff4" providerId="ADAL" clId="{140D9441-0DBA-4ACD-882D-C15E1AA8D172}" dt="2020-01-07T00:17:45.732" v="652" actId="478"/>
          <ac:picMkLst>
            <pc:docMk/>
            <pc:sldMk cId="3897161723" sldId="306"/>
            <ac:picMk id="2" creationId="{07574FBB-BBE1-4DAE-8697-DA78851C8768}"/>
          </ac:picMkLst>
        </pc:picChg>
        <pc:picChg chg="add mod ord">
          <ac:chgData name="Emily Hart" userId="f77addc7-c22a-4898-bb32-8738eb841ff4" providerId="ADAL" clId="{140D9441-0DBA-4ACD-882D-C15E1AA8D172}" dt="2020-01-07T00:18:36.379" v="673" actId="1076"/>
          <ac:picMkLst>
            <pc:docMk/>
            <pc:sldMk cId="3897161723" sldId="306"/>
            <ac:picMk id="5" creationId="{0FAFFC76-3753-4B8B-9F3C-539FDA8F856A}"/>
          </ac:picMkLst>
        </pc:picChg>
        <pc:picChg chg="del">
          <ac:chgData name="Emily Hart" userId="f77addc7-c22a-4898-bb32-8738eb841ff4" providerId="ADAL" clId="{140D9441-0DBA-4ACD-882D-C15E1AA8D172}" dt="2020-01-06T23:22:04.217" v="633" actId="478"/>
          <ac:picMkLst>
            <pc:docMk/>
            <pc:sldMk cId="3897161723" sldId="306"/>
            <ac:picMk id="6" creationId="{7F6139FA-D3CA-4F6D-9C71-876535B79743}"/>
          </ac:picMkLst>
        </pc:picChg>
        <pc:picChg chg="del">
          <ac:chgData name="Emily Hart" userId="f77addc7-c22a-4898-bb32-8738eb841ff4" providerId="ADAL" clId="{140D9441-0DBA-4ACD-882D-C15E1AA8D172}" dt="2020-01-06T23:22:14.265" v="640" actId="478"/>
          <ac:picMkLst>
            <pc:docMk/>
            <pc:sldMk cId="3897161723" sldId="306"/>
            <ac:picMk id="7" creationId="{8575FCE5-CDDF-42A2-8516-418EC520581A}"/>
          </ac:picMkLst>
        </pc:picChg>
        <pc:picChg chg="add del mod ord">
          <ac:chgData name="Emily Hart" userId="f77addc7-c22a-4898-bb32-8738eb841ff4" providerId="ADAL" clId="{140D9441-0DBA-4ACD-882D-C15E1AA8D172}" dt="2020-01-07T00:17:48.725" v="655" actId="478"/>
          <ac:picMkLst>
            <pc:docMk/>
            <pc:sldMk cId="3897161723" sldId="306"/>
            <ac:picMk id="9" creationId="{BC3FB0C0-FC2F-46AA-A78A-3B7815FFEB4D}"/>
          </ac:picMkLst>
        </pc:picChg>
        <pc:picChg chg="add mod ord">
          <ac:chgData name="Emily Hart" userId="f77addc7-c22a-4898-bb32-8738eb841ff4" providerId="ADAL" clId="{140D9441-0DBA-4ACD-882D-C15E1AA8D172}" dt="2020-01-07T00:18:32.771" v="670" actId="14100"/>
          <ac:picMkLst>
            <pc:docMk/>
            <pc:sldMk cId="3897161723" sldId="306"/>
            <ac:picMk id="11" creationId="{7D0FF00F-5D7B-4BD9-86A1-0BDBE6B4447D}"/>
          </ac:picMkLst>
        </pc:picChg>
      </pc:sldChg>
      <pc:sldChg chg="addSp delSp modSp add">
        <pc:chgData name="Emily Hart" userId="f77addc7-c22a-4898-bb32-8738eb841ff4" providerId="ADAL" clId="{140D9441-0DBA-4ACD-882D-C15E1AA8D172}" dt="2020-01-10T14:49:14.663" v="2610" actId="1076"/>
        <pc:sldMkLst>
          <pc:docMk/>
          <pc:sldMk cId="1191780948" sldId="308"/>
        </pc:sldMkLst>
        <pc:spChg chg="mod">
          <ac:chgData name="Emily Hart" userId="f77addc7-c22a-4898-bb32-8738eb841ff4" providerId="ADAL" clId="{140D9441-0DBA-4ACD-882D-C15E1AA8D172}" dt="2020-01-07T17:02:58.630" v="986" actId="20577"/>
          <ac:spMkLst>
            <pc:docMk/>
            <pc:sldMk cId="1191780948" sldId="308"/>
            <ac:spMk id="3" creationId="{00000000-0000-0000-0000-000000000000}"/>
          </ac:spMkLst>
        </pc:spChg>
        <pc:spChg chg="mod">
          <ac:chgData name="Emily Hart" userId="f77addc7-c22a-4898-bb32-8738eb841ff4" providerId="ADAL" clId="{140D9441-0DBA-4ACD-882D-C15E1AA8D172}" dt="2020-01-07T17:03:36.423" v="995" actId="6549"/>
          <ac:spMkLst>
            <pc:docMk/>
            <pc:sldMk cId="1191780948" sldId="308"/>
            <ac:spMk id="10" creationId="{86F0628D-370E-4399-A896-0E36074307FD}"/>
          </ac:spMkLst>
        </pc:spChg>
        <pc:spChg chg="mod">
          <ac:chgData name="Emily Hart" userId="f77addc7-c22a-4898-bb32-8738eb841ff4" providerId="ADAL" clId="{140D9441-0DBA-4ACD-882D-C15E1AA8D172}" dt="2020-01-07T17:03:40.270" v="997" actId="20577"/>
          <ac:spMkLst>
            <pc:docMk/>
            <pc:sldMk cId="1191780948" sldId="308"/>
            <ac:spMk id="14" creationId="{606BBC00-887E-4BA4-BFF0-F910B748FFEB}"/>
          </ac:spMkLst>
        </pc:spChg>
        <pc:picChg chg="add mod ord">
          <ac:chgData name="Emily Hart" userId="f77addc7-c22a-4898-bb32-8738eb841ff4" providerId="ADAL" clId="{140D9441-0DBA-4ACD-882D-C15E1AA8D172}" dt="2020-01-10T14:49:11.467" v="2609" actId="1076"/>
          <ac:picMkLst>
            <pc:docMk/>
            <pc:sldMk cId="1191780948" sldId="308"/>
            <ac:picMk id="2" creationId="{3E9B5EB3-8B7C-463F-BE5A-8FD835A8BEAC}"/>
          </ac:picMkLst>
        </pc:picChg>
        <pc:picChg chg="del">
          <ac:chgData name="Emily Hart" userId="f77addc7-c22a-4898-bb32-8738eb841ff4" providerId="ADAL" clId="{140D9441-0DBA-4ACD-882D-C15E1AA8D172}" dt="2020-01-07T16:54:38.948" v="744" actId="478"/>
          <ac:picMkLst>
            <pc:docMk/>
            <pc:sldMk cId="1191780948" sldId="308"/>
            <ac:picMk id="5" creationId="{0FAFFC76-3753-4B8B-9F3C-539FDA8F856A}"/>
          </ac:picMkLst>
        </pc:picChg>
        <pc:picChg chg="add mod ord">
          <ac:chgData name="Emily Hart" userId="f77addc7-c22a-4898-bb32-8738eb841ff4" providerId="ADAL" clId="{140D9441-0DBA-4ACD-882D-C15E1AA8D172}" dt="2020-01-10T14:49:14.663" v="2610" actId="1076"/>
          <ac:picMkLst>
            <pc:docMk/>
            <pc:sldMk cId="1191780948" sldId="308"/>
            <ac:picMk id="6" creationId="{3ED41501-7615-4FEF-BC57-BB87F288CC5A}"/>
          </ac:picMkLst>
        </pc:picChg>
        <pc:picChg chg="del">
          <ac:chgData name="Emily Hart" userId="f77addc7-c22a-4898-bb32-8738eb841ff4" providerId="ADAL" clId="{140D9441-0DBA-4ACD-882D-C15E1AA8D172}" dt="2020-01-07T16:54:38.463" v="743" actId="478"/>
          <ac:picMkLst>
            <pc:docMk/>
            <pc:sldMk cId="1191780948" sldId="308"/>
            <ac:picMk id="11" creationId="{7D0FF00F-5D7B-4BD9-86A1-0BDBE6B4447D}"/>
          </ac:picMkLst>
        </pc:picChg>
      </pc:sldChg>
      <pc:sldChg chg="addSp delSp modSp add">
        <pc:chgData name="Emily Hart" userId="f77addc7-c22a-4898-bb32-8738eb841ff4" providerId="ADAL" clId="{140D9441-0DBA-4ACD-882D-C15E1AA8D172}" dt="2020-01-10T14:49:30.879" v="2614" actId="1076"/>
        <pc:sldMkLst>
          <pc:docMk/>
          <pc:sldMk cId="4137363836" sldId="309"/>
        </pc:sldMkLst>
        <pc:spChg chg="mod">
          <ac:chgData name="Emily Hart" userId="f77addc7-c22a-4898-bb32-8738eb841ff4" providerId="ADAL" clId="{140D9441-0DBA-4ACD-882D-C15E1AA8D172}" dt="2020-01-10T14:49:26.335" v="2611" actId="1076"/>
          <ac:spMkLst>
            <pc:docMk/>
            <pc:sldMk cId="4137363836" sldId="309"/>
            <ac:spMk id="3" creationId="{00000000-0000-0000-0000-000000000000}"/>
          </ac:spMkLst>
        </pc:spChg>
        <pc:spChg chg="del">
          <ac:chgData name="Emily Hart" userId="f77addc7-c22a-4898-bb32-8738eb841ff4" providerId="ADAL" clId="{140D9441-0DBA-4ACD-882D-C15E1AA8D172}" dt="2020-01-07T16:56:42.681" v="871" actId="478"/>
          <ac:spMkLst>
            <pc:docMk/>
            <pc:sldMk cId="4137363836" sldId="309"/>
            <ac:spMk id="10" creationId="{86F0628D-370E-4399-A896-0E36074307FD}"/>
          </ac:spMkLst>
        </pc:spChg>
        <pc:spChg chg="del mod">
          <ac:chgData name="Emily Hart" userId="f77addc7-c22a-4898-bb32-8738eb841ff4" providerId="ADAL" clId="{140D9441-0DBA-4ACD-882D-C15E1AA8D172}" dt="2020-01-07T16:56:43.419" v="872" actId="478"/>
          <ac:spMkLst>
            <pc:docMk/>
            <pc:sldMk cId="4137363836" sldId="309"/>
            <ac:spMk id="14" creationId="{606BBC00-887E-4BA4-BFF0-F910B748FFEB}"/>
          </ac:spMkLst>
        </pc:spChg>
        <pc:picChg chg="del">
          <ac:chgData name="Emily Hart" userId="f77addc7-c22a-4898-bb32-8738eb841ff4" providerId="ADAL" clId="{140D9441-0DBA-4ACD-882D-C15E1AA8D172}" dt="2020-01-07T16:56:39.865" v="868" actId="478"/>
          <ac:picMkLst>
            <pc:docMk/>
            <pc:sldMk cId="4137363836" sldId="309"/>
            <ac:picMk id="2" creationId="{3E9B5EB3-8B7C-463F-BE5A-8FD835A8BEAC}"/>
          </ac:picMkLst>
        </pc:picChg>
        <pc:picChg chg="add mod">
          <ac:chgData name="Emily Hart" userId="f77addc7-c22a-4898-bb32-8738eb841ff4" providerId="ADAL" clId="{140D9441-0DBA-4ACD-882D-C15E1AA8D172}" dt="2020-01-10T14:49:30.879" v="2614" actId="1076"/>
          <ac:picMkLst>
            <pc:docMk/>
            <pc:sldMk cId="4137363836" sldId="309"/>
            <ac:picMk id="5" creationId="{64591A65-BA6F-4FA6-86E8-92DAADF412B3}"/>
          </ac:picMkLst>
        </pc:picChg>
        <pc:picChg chg="del">
          <ac:chgData name="Emily Hart" userId="f77addc7-c22a-4898-bb32-8738eb841ff4" providerId="ADAL" clId="{140D9441-0DBA-4ACD-882D-C15E1AA8D172}" dt="2020-01-07T16:56:40.485" v="869" actId="478"/>
          <ac:picMkLst>
            <pc:docMk/>
            <pc:sldMk cId="4137363836" sldId="309"/>
            <ac:picMk id="6" creationId="{3ED41501-7615-4FEF-BC57-BB87F288CC5A}"/>
          </ac:picMkLst>
        </pc:picChg>
      </pc:sldChg>
      <pc:sldMasterChg chg="delSldLayout">
        <pc:chgData name="Emily Hart" userId="f77addc7-c22a-4898-bb32-8738eb841ff4" providerId="ADAL" clId="{140D9441-0DBA-4ACD-882D-C15E1AA8D172}" dt="2020-01-06T23:13:47.489" v="347" actId="2696"/>
        <pc:sldMasterMkLst>
          <pc:docMk/>
          <pc:sldMasterMk cId="3876678364" sldId="2147483660"/>
        </pc:sldMasterMkLst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62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62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C42B9F-249D-4061-95E5-733A3716FAEF}" type="datetimeFigureOut">
              <a:rPr lang="en-US" smtClean="0"/>
              <a:t>1/6/2020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6951"/>
            <a:ext cx="2971800" cy="4662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826951"/>
            <a:ext cx="2971800" cy="4662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4906F3-EB8B-45AD-9947-9252149DA2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0583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62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62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673846-9B63-4412-9213-612889CA7529}" type="datetimeFigureOut">
              <a:rPr lang="en-US" smtClean="0"/>
              <a:t>1/6/2020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41350" y="1160463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72365"/>
            <a:ext cx="5486400" cy="365920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6951"/>
            <a:ext cx="2971800" cy="4662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6951"/>
            <a:ext cx="2971800" cy="4662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E57584-F754-47DD-BFED-0E154DE8CA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1267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E57584-F754-47DD-BFED-0E154DE8CA3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0410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E57584-F754-47DD-BFED-0E154DE8CA3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1993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E57584-F754-47DD-BFED-0E154DE8CA3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6995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E57584-F754-47DD-BFED-0E154DE8CA3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2282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E57584-F754-47DD-BFED-0E154DE8CA3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3933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E57584-F754-47DD-BFED-0E154DE8CA3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3402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E57584-F754-47DD-BFED-0E154DE8CA3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3517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C663A-F6AC-45DC-98BB-65E832F234C0}" type="datetimeFigureOut">
              <a:rPr lang="en-US" smtClean="0"/>
              <a:t>1/6/2020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09D84-60B9-4C2E-B003-A2DC6548F61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3384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C663A-F6AC-45DC-98BB-65E832F234C0}" type="datetimeFigureOut">
              <a:rPr lang="en-US" smtClean="0"/>
              <a:t>1/6/2020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09D84-60B9-4C2E-B003-A2DC6548F61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6010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C663A-F6AC-45DC-98BB-65E832F234C0}" type="datetimeFigureOut">
              <a:rPr lang="en-US" smtClean="0"/>
              <a:t>1/6/2020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09D84-60B9-4C2E-B003-A2DC6548F61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94306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large ship in a body of water&#10;&#10;Description generated with very high confidence">
            <a:extLst>
              <a:ext uri="{FF2B5EF4-FFF2-40B4-BE49-F238E27FC236}">
                <a16:creationId xmlns:a16="http://schemas.microsoft.com/office/drawing/2014/main" id="{C63EB6B0-BF27-41A4-A8A4-1AEBF668229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-1"/>
            <a:ext cx="12192000" cy="438149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29EB5D67-C4BE-46F6-8695-EEA64270074E}"/>
              </a:ext>
            </a:extLst>
          </p:cNvPr>
          <p:cNvSpPr/>
          <p:nvPr userDrawn="1"/>
        </p:nvSpPr>
        <p:spPr>
          <a:xfrm>
            <a:off x="0" y="0"/>
            <a:ext cx="12192000" cy="4381499"/>
          </a:xfrm>
          <a:prstGeom prst="rect">
            <a:avLst/>
          </a:prstGeom>
          <a:gradFill>
            <a:gsLst>
              <a:gs pos="38000">
                <a:srgbClr val="FFFFFF">
                  <a:alpha val="25000"/>
                </a:srgbClr>
              </a:gs>
              <a:gs pos="15000">
                <a:schemeClr val="bg1">
                  <a:alpha val="84000"/>
                </a:schemeClr>
              </a:gs>
              <a:gs pos="5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28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381000" y="4539462"/>
            <a:ext cx="5753100" cy="108879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ct val="90000"/>
              </a:lnSpc>
              <a:defRPr sz="3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sp>
        <p:nvSpPr>
          <p:cNvPr id="29" name="Subtitle 2"/>
          <p:cNvSpPr>
            <a:spLocks noGrp="1"/>
          </p:cNvSpPr>
          <p:nvPr userDrawn="1">
            <p:ph type="subTitle" idx="1"/>
          </p:nvPr>
        </p:nvSpPr>
        <p:spPr>
          <a:xfrm>
            <a:off x="381000" y="5860132"/>
            <a:ext cx="5756471" cy="54670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>
                <a:solidFill>
                  <a:schemeClr val="tx2">
                    <a:lumMod val="75000"/>
                  </a:schemeClr>
                </a:solidFill>
              </a:defRPr>
            </a:lvl1pPr>
            <a:lvl2pPr marL="342884" indent="0" algn="ctr">
              <a:buNone/>
              <a:defRPr sz="1500"/>
            </a:lvl2pPr>
            <a:lvl3pPr marL="685766" indent="0" algn="ctr">
              <a:buNone/>
              <a:defRPr sz="1350"/>
            </a:lvl3pPr>
            <a:lvl4pPr marL="1028649" indent="0" algn="ctr">
              <a:buNone/>
              <a:defRPr sz="1200"/>
            </a:lvl4pPr>
            <a:lvl5pPr marL="1371532" indent="0" algn="ctr">
              <a:buNone/>
              <a:defRPr sz="1200"/>
            </a:lvl5pPr>
            <a:lvl6pPr marL="1714415" indent="0" algn="ctr">
              <a:buNone/>
              <a:defRPr sz="1200"/>
            </a:lvl6pPr>
            <a:lvl7pPr marL="2057297" indent="0" algn="ctr">
              <a:buNone/>
              <a:defRPr sz="1200"/>
            </a:lvl7pPr>
            <a:lvl8pPr marL="2400180" indent="0" algn="ctr">
              <a:buNone/>
              <a:defRPr sz="1200"/>
            </a:lvl8pPr>
            <a:lvl9pPr marL="2743064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cxnSp>
        <p:nvCxnSpPr>
          <p:cNvPr id="5" name="Straight Connector 4"/>
          <p:cNvCxnSpPr>
            <a:cxnSpLocks/>
          </p:cNvCxnSpPr>
          <p:nvPr userDrawn="1"/>
        </p:nvCxnSpPr>
        <p:spPr>
          <a:xfrm>
            <a:off x="0" y="5721105"/>
            <a:ext cx="6136871" cy="0"/>
          </a:xfrm>
          <a:prstGeom prst="line">
            <a:avLst/>
          </a:prstGeom>
          <a:ln w="12700">
            <a:solidFill>
              <a:schemeClr val="accent3">
                <a:alpha val="67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BFA8F216-FC1F-4DEF-8688-C260EC330782}"/>
              </a:ext>
            </a:extLst>
          </p:cNvPr>
          <p:cNvSpPr/>
          <p:nvPr userDrawn="1"/>
        </p:nvSpPr>
        <p:spPr>
          <a:xfrm>
            <a:off x="0" y="3949215"/>
            <a:ext cx="12192000" cy="367165"/>
          </a:xfrm>
          <a:custGeom>
            <a:avLst/>
            <a:gdLst>
              <a:gd name="connsiteX0" fmla="*/ 0 w 9144000"/>
              <a:gd name="connsiteY0" fmla="*/ 0 h 304800"/>
              <a:gd name="connsiteX1" fmla="*/ 3040380 w 9144000"/>
              <a:gd name="connsiteY1" fmla="*/ 0 h 304800"/>
              <a:gd name="connsiteX2" fmla="*/ 3063240 w 9144000"/>
              <a:gd name="connsiteY2" fmla="*/ 0 h 304800"/>
              <a:gd name="connsiteX3" fmla="*/ 6080760 w 9144000"/>
              <a:gd name="connsiteY3" fmla="*/ 0 h 304800"/>
              <a:gd name="connsiteX4" fmla="*/ 6103620 w 9144000"/>
              <a:gd name="connsiteY4" fmla="*/ 0 h 304800"/>
              <a:gd name="connsiteX5" fmla="*/ 9144000 w 9144000"/>
              <a:gd name="connsiteY5" fmla="*/ 0 h 304800"/>
              <a:gd name="connsiteX6" fmla="*/ 9144000 w 9144000"/>
              <a:gd name="connsiteY6" fmla="*/ 304800 h 304800"/>
              <a:gd name="connsiteX7" fmla="*/ 6103620 w 9144000"/>
              <a:gd name="connsiteY7" fmla="*/ 304800 h 304800"/>
              <a:gd name="connsiteX8" fmla="*/ 6080760 w 9144000"/>
              <a:gd name="connsiteY8" fmla="*/ 304800 h 304800"/>
              <a:gd name="connsiteX9" fmla="*/ 3063240 w 9144000"/>
              <a:gd name="connsiteY9" fmla="*/ 304800 h 304800"/>
              <a:gd name="connsiteX10" fmla="*/ 3040380 w 9144000"/>
              <a:gd name="connsiteY10" fmla="*/ 304800 h 304800"/>
              <a:gd name="connsiteX11" fmla="*/ 0 w 9144000"/>
              <a:gd name="connsiteY11" fmla="*/ 304800 h 3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144000" h="304800">
                <a:moveTo>
                  <a:pt x="0" y="0"/>
                </a:moveTo>
                <a:lnTo>
                  <a:pt x="3040380" y="0"/>
                </a:lnTo>
                <a:lnTo>
                  <a:pt x="3063240" y="0"/>
                </a:lnTo>
                <a:lnTo>
                  <a:pt x="6080760" y="0"/>
                </a:lnTo>
                <a:lnTo>
                  <a:pt x="6103620" y="0"/>
                </a:lnTo>
                <a:lnTo>
                  <a:pt x="9144000" y="0"/>
                </a:lnTo>
                <a:lnTo>
                  <a:pt x="9144000" y="304800"/>
                </a:lnTo>
                <a:lnTo>
                  <a:pt x="6103620" y="304800"/>
                </a:lnTo>
                <a:lnTo>
                  <a:pt x="6080760" y="304800"/>
                </a:lnTo>
                <a:lnTo>
                  <a:pt x="3063240" y="304800"/>
                </a:lnTo>
                <a:lnTo>
                  <a:pt x="3040380" y="304800"/>
                </a:lnTo>
                <a:lnTo>
                  <a:pt x="0" y="3048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6AE9E096-91A3-434C-8FD7-14ABDFC7CC73}"/>
              </a:ext>
            </a:extLst>
          </p:cNvPr>
          <p:cNvSpPr/>
          <p:nvPr userDrawn="1"/>
        </p:nvSpPr>
        <p:spPr>
          <a:xfrm>
            <a:off x="0" y="4316382"/>
            <a:ext cx="12192000" cy="65117"/>
          </a:xfrm>
          <a:custGeom>
            <a:avLst/>
            <a:gdLst>
              <a:gd name="connsiteX0" fmla="*/ 0 w 9144000"/>
              <a:gd name="connsiteY0" fmla="*/ 0 h 304800"/>
              <a:gd name="connsiteX1" fmla="*/ 3040380 w 9144000"/>
              <a:gd name="connsiteY1" fmla="*/ 0 h 304800"/>
              <a:gd name="connsiteX2" fmla="*/ 3063240 w 9144000"/>
              <a:gd name="connsiteY2" fmla="*/ 0 h 304800"/>
              <a:gd name="connsiteX3" fmla="*/ 6080760 w 9144000"/>
              <a:gd name="connsiteY3" fmla="*/ 0 h 304800"/>
              <a:gd name="connsiteX4" fmla="*/ 6103620 w 9144000"/>
              <a:gd name="connsiteY4" fmla="*/ 0 h 304800"/>
              <a:gd name="connsiteX5" fmla="*/ 9144000 w 9144000"/>
              <a:gd name="connsiteY5" fmla="*/ 0 h 304800"/>
              <a:gd name="connsiteX6" fmla="*/ 9144000 w 9144000"/>
              <a:gd name="connsiteY6" fmla="*/ 304800 h 304800"/>
              <a:gd name="connsiteX7" fmla="*/ 6103620 w 9144000"/>
              <a:gd name="connsiteY7" fmla="*/ 304800 h 304800"/>
              <a:gd name="connsiteX8" fmla="*/ 6080760 w 9144000"/>
              <a:gd name="connsiteY8" fmla="*/ 304800 h 304800"/>
              <a:gd name="connsiteX9" fmla="*/ 3063240 w 9144000"/>
              <a:gd name="connsiteY9" fmla="*/ 304800 h 304800"/>
              <a:gd name="connsiteX10" fmla="*/ 3040380 w 9144000"/>
              <a:gd name="connsiteY10" fmla="*/ 304800 h 304800"/>
              <a:gd name="connsiteX11" fmla="*/ 0 w 9144000"/>
              <a:gd name="connsiteY11" fmla="*/ 304800 h 3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144000" h="304800">
                <a:moveTo>
                  <a:pt x="0" y="0"/>
                </a:moveTo>
                <a:lnTo>
                  <a:pt x="3040380" y="0"/>
                </a:lnTo>
                <a:lnTo>
                  <a:pt x="3063240" y="0"/>
                </a:lnTo>
                <a:lnTo>
                  <a:pt x="6080760" y="0"/>
                </a:lnTo>
                <a:lnTo>
                  <a:pt x="6103620" y="0"/>
                </a:lnTo>
                <a:lnTo>
                  <a:pt x="9144000" y="0"/>
                </a:lnTo>
                <a:lnTo>
                  <a:pt x="9144000" y="304800"/>
                </a:lnTo>
                <a:lnTo>
                  <a:pt x="6103620" y="304800"/>
                </a:lnTo>
                <a:lnTo>
                  <a:pt x="6080760" y="304800"/>
                </a:lnTo>
                <a:lnTo>
                  <a:pt x="3063240" y="304800"/>
                </a:lnTo>
                <a:lnTo>
                  <a:pt x="3040380" y="304800"/>
                </a:lnTo>
                <a:lnTo>
                  <a:pt x="0" y="3048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F9725843-C36C-4F4F-A104-EA99C43510D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3372" y="4876585"/>
            <a:ext cx="1889256" cy="1334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464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75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25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75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25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8" grpId="0"/>
      <p:bldP spid="2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animBg="1"/>
      <p:bldP spid="26" grpId="0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51">
            <a:extLst>
              <a:ext uri="{FF2B5EF4-FFF2-40B4-BE49-F238E27FC236}">
                <a16:creationId xmlns:a16="http://schemas.microsoft.com/office/drawing/2014/main" id="{B5527E21-7C5B-42DF-8357-24164C76EED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E8297AA1-122B-4506-BBFB-49E785E6C5B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0">
                <a:schemeClr val="tx1">
                  <a:alpha val="49000"/>
                </a:schemeClr>
              </a:gs>
              <a:gs pos="56000">
                <a:schemeClr val="accent1">
                  <a:alpha val="85000"/>
                </a:schemeClr>
              </a:gs>
              <a:gs pos="0">
                <a:srgbClr val="062142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C6BBA4BA-CB15-46DC-9CE1-807115ED4289}"/>
              </a:ext>
            </a:extLst>
          </p:cNvPr>
          <p:cNvCxnSpPr>
            <a:cxnSpLocks/>
          </p:cNvCxnSpPr>
          <p:nvPr userDrawn="1"/>
        </p:nvCxnSpPr>
        <p:spPr>
          <a:xfrm>
            <a:off x="610394" y="3586595"/>
            <a:ext cx="10971212" cy="0"/>
          </a:xfrm>
          <a:prstGeom prst="line">
            <a:avLst/>
          </a:prstGeom>
          <a:ln w="44450">
            <a:gradFill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alpha val="0"/>
                  </a:schemeClr>
                </a:gs>
                <a:gs pos="48000">
                  <a:schemeClr val="bg1"/>
                </a:gs>
              </a:gsLst>
              <a:lin ang="42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Freeform: Shape 81">
            <a:extLst>
              <a:ext uri="{FF2B5EF4-FFF2-40B4-BE49-F238E27FC236}">
                <a16:creationId xmlns:a16="http://schemas.microsoft.com/office/drawing/2014/main" id="{B0BB0FF2-BBFC-4428-9BC4-6217681884C6}"/>
              </a:ext>
            </a:extLst>
          </p:cNvPr>
          <p:cNvSpPr/>
          <p:nvPr userDrawn="1"/>
        </p:nvSpPr>
        <p:spPr>
          <a:xfrm rot="10800000">
            <a:off x="6988389" y="1"/>
            <a:ext cx="4367853" cy="585155"/>
          </a:xfrm>
          <a:custGeom>
            <a:avLst/>
            <a:gdLst>
              <a:gd name="connsiteX0" fmla="*/ 4367853 w 4367853"/>
              <a:gd name="connsiteY0" fmla="*/ 585155 h 585155"/>
              <a:gd name="connsiteX1" fmla="*/ 0 w 4367853"/>
              <a:gd name="connsiteY1" fmla="*/ 585155 h 585155"/>
              <a:gd name="connsiteX2" fmla="*/ 0 w 4367853"/>
              <a:gd name="connsiteY2" fmla="*/ 0 h 585155"/>
              <a:gd name="connsiteX3" fmla="*/ 3795871 w 4367853"/>
              <a:gd name="connsiteY3" fmla="*/ 0 h 585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67853" h="585155">
                <a:moveTo>
                  <a:pt x="4367853" y="585155"/>
                </a:moveTo>
                <a:lnTo>
                  <a:pt x="0" y="585155"/>
                </a:lnTo>
                <a:lnTo>
                  <a:pt x="0" y="0"/>
                </a:lnTo>
                <a:lnTo>
                  <a:pt x="3795871" y="0"/>
                </a:lnTo>
                <a:close/>
              </a:path>
            </a:pathLst>
          </a:custGeom>
          <a:gradFill>
            <a:gsLst>
              <a:gs pos="100000">
                <a:schemeClr val="accent5"/>
              </a:gs>
              <a:gs pos="0">
                <a:schemeClr val="accent1">
                  <a:lumMod val="60000"/>
                  <a:lumOff val="40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84" name="Freeform: Shape 83">
            <a:extLst>
              <a:ext uri="{FF2B5EF4-FFF2-40B4-BE49-F238E27FC236}">
                <a16:creationId xmlns:a16="http://schemas.microsoft.com/office/drawing/2014/main" id="{548B62C2-45D7-4CDF-82E3-F62EE19A5933}"/>
              </a:ext>
            </a:extLst>
          </p:cNvPr>
          <p:cNvSpPr/>
          <p:nvPr userDrawn="1"/>
        </p:nvSpPr>
        <p:spPr>
          <a:xfrm rot="10800000">
            <a:off x="7405787" y="1"/>
            <a:ext cx="4786213" cy="794738"/>
          </a:xfrm>
          <a:custGeom>
            <a:avLst/>
            <a:gdLst>
              <a:gd name="connsiteX0" fmla="*/ 4786213 w 4786213"/>
              <a:gd name="connsiteY0" fmla="*/ 794738 h 794738"/>
              <a:gd name="connsiteX1" fmla="*/ 0 w 4786213"/>
              <a:gd name="connsiteY1" fmla="*/ 794738 h 794738"/>
              <a:gd name="connsiteX2" fmla="*/ 0 w 4786213"/>
              <a:gd name="connsiteY2" fmla="*/ 0 h 794738"/>
              <a:gd name="connsiteX3" fmla="*/ 3988181 w 4786213"/>
              <a:gd name="connsiteY3" fmla="*/ 0 h 794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86213" h="794738">
                <a:moveTo>
                  <a:pt x="4786213" y="794738"/>
                </a:moveTo>
                <a:lnTo>
                  <a:pt x="0" y="794738"/>
                </a:lnTo>
                <a:lnTo>
                  <a:pt x="0" y="0"/>
                </a:lnTo>
                <a:lnTo>
                  <a:pt x="3988181" y="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74" name="Freeform: Shape 73">
            <a:extLst>
              <a:ext uri="{FF2B5EF4-FFF2-40B4-BE49-F238E27FC236}">
                <a16:creationId xmlns:a16="http://schemas.microsoft.com/office/drawing/2014/main" id="{418CC0AC-4257-4D01-A08F-C7FE454B3B9A}"/>
              </a:ext>
            </a:extLst>
          </p:cNvPr>
          <p:cNvSpPr/>
          <p:nvPr userDrawn="1"/>
        </p:nvSpPr>
        <p:spPr>
          <a:xfrm>
            <a:off x="38100" y="5600701"/>
            <a:ext cx="3995619" cy="1257300"/>
          </a:xfrm>
          <a:custGeom>
            <a:avLst/>
            <a:gdLst>
              <a:gd name="connsiteX0" fmla="*/ 0 w 3995619"/>
              <a:gd name="connsiteY0" fmla="*/ 0 h 1257300"/>
              <a:gd name="connsiteX1" fmla="*/ 2766624 w 3995619"/>
              <a:gd name="connsiteY1" fmla="*/ 0 h 1257300"/>
              <a:gd name="connsiteX2" fmla="*/ 3995619 w 3995619"/>
              <a:gd name="connsiteY2" fmla="*/ 1257300 h 1257300"/>
              <a:gd name="connsiteX3" fmla="*/ 819550 w 3995619"/>
              <a:gd name="connsiteY3" fmla="*/ 1257300 h 1257300"/>
              <a:gd name="connsiteX4" fmla="*/ 0 w 3995619"/>
              <a:gd name="connsiteY4" fmla="*/ 1257300 h 1257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95619" h="1257300">
                <a:moveTo>
                  <a:pt x="0" y="0"/>
                </a:moveTo>
                <a:lnTo>
                  <a:pt x="2766624" y="0"/>
                </a:lnTo>
                <a:lnTo>
                  <a:pt x="3995619" y="1257300"/>
                </a:lnTo>
                <a:lnTo>
                  <a:pt x="819550" y="1257300"/>
                </a:lnTo>
                <a:lnTo>
                  <a:pt x="0" y="1257300"/>
                </a:lnTo>
                <a:close/>
              </a:path>
            </a:pathLst>
          </a:custGeom>
          <a:gradFill>
            <a:gsLst>
              <a:gs pos="100000">
                <a:schemeClr val="accent5"/>
              </a:gs>
              <a:gs pos="0">
                <a:schemeClr val="accent1">
                  <a:lumMod val="60000"/>
                  <a:lumOff val="40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62" name="Text Placeholder 20">
            <a:extLst>
              <a:ext uri="{FF2B5EF4-FFF2-40B4-BE49-F238E27FC236}">
                <a16:creationId xmlns:a16="http://schemas.microsoft.com/office/drawing/2014/main" id="{47EC0D71-AEA8-4DD0-9682-C61F561C45B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10394" y="1710123"/>
            <a:ext cx="10971212" cy="1654184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5500" b="1" cap="all" baseline="0">
                <a:solidFill>
                  <a:schemeClr val="bg1"/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63" name="Text Placeholder 20">
            <a:extLst>
              <a:ext uri="{FF2B5EF4-FFF2-40B4-BE49-F238E27FC236}">
                <a16:creationId xmlns:a16="http://schemas.microsoft.com/office/drawing/2014/main" id="{58BDC343-7976-4EA7-B7E8-8860A3F1116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0394" y="3836098"/>
            <a:ext cx="10971212" cy="685101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ctr">
              <a:buNone/>
              <a:defRPr sz="18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78" name="Freeform: Shape 77">
            <a:extLst>
              <a:ext uri="{FF2B5EF4-FFF2-40B4-BE49-F238E27FC236}">
                <a16:creationId xmlns:a16="http://schemas.microsoft.com/office/drawing/2014/main" id="{A2BA45F5-DEE9-4565-938B-EB9131A93558}"/>
              </a:ext>
            </a:extLst>
          </p:cNvPr>
          <p:cNvSpPr/>
          <p:nvPr userDrawn="1"/>
        </p:nvSpPr>
        <p:spPr>
          <a:xfrm>
            <a:off x="0" y="5310285"/>
            <a:ext cx="12192000" cy="1547715"/>
          </a:xfrm>
          <a:custGeom>
            <a:avLst/>
            <a:gdLst>
              <a:gd name="connsiteX0" fmla="*/ 0 w 12192000"/>
              <a:gd name="connsiteY0" fmla="*/ 0 h 1547715"/>
              <a:gd name="connsiteX1" fmla="*/ 2012769 w 12192000"/>
              <a:gd name="connsiteY1" fmla="*/ 0 h 1547715"/>
              <a:gd name="connsiteX2" fmla="*/ 2824676 w 12192000"/>
              <a:gd name="connsiteY2" fmla="*/ 808556 h 1547715"/>
              <a:gd name="connsiteX3" fmla="*/ 2831631 w 12192000"/>
              <a:gd name="connsiteY3" fmla="*/ 808556 h 1547715"/>
              <a:gd name="connsiteX4" fmla="*/ 2953857 w 12192000"/>
              <a:gd name="connsiteY4" fmla="*/ 931927 h 1547715"/>
              <a:gd name="connsiteX5" fmla="*/ 2948558 w 12192000"/>
              <a:gd name="connsiteY5" fmla="*/ 931927 h 1547715"/>
              <a:gd name="connsiteX6" fmla="*/ 2948250 w 12192000"/>
              <a:gd name="connsiteY6" fmla="*/ 931927 h 1547715"/>
              <a:gd name="connsiteX7" fmla="*/ 3442707 w 12192000"/>
              <a:gd name="connsiteY7" fmla="*/ 1424344 h 1547715"/>
              <a:gd name="connsiteX8" fmla="*/ 5764282 w 12192000"/>
              <a:gd name="connsiteY8" fmla="*/ 1424344 h 1547715"/>
              <a:gd name="connsiteX9" fmla="*/ 10199618 w 12192000"/>
              <a:gd name="connsiteY9" fmla="*/ 1424344 h 1547715"/>
              <a:gd name="connsiteX10" fmla="*/ 12192000 w 12192000"/>
              <a:gd name="connsiteY10" fmla="*/ 1424344 h 1547715"/>
              <a:gd name="connsiteX11" fmla="*/ 12192000 w 12192000"/>
              <a:gd name="connsiteY11" fmla="*/ 1547715 h 1547715"/>
              <a:gd name="connsiteX12" fmla="*/ 10199618 w 12192000"/>
              <a:gd name="connsiteY12" fmla="*/ 1547715 h 1547715"/>
              <a:gd name="connsiteX13" fmla="*/ 5764282 w 12192000"/>
              <a:gd name="connsiteY13" fmla="*/ 1547715 h 1547715"/>
              <a:gd name="connsiteX14" fmla="*/ 3566589 w 12192000"/>
              <a:gd name="connsiteY14" fmla="*/ 1547715 h 1547715"/>
              <a:gd name="connsiteX15" fmla="*/ 360293 w 12192000"/>
              <a:gd name="connsiteY15" fmla="*/ 1547715 h 1547715"/>
              <a:gd name="connsiteX16" fmla="*/ 0 w 12192000"/>
              <a:gd name="connsiteY16" fmla="*/ 1547715 h 1547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192000" h="1547715">
                <a:moveTo>
                  <a:pt x="0" y="0"/>
                </a:moveTo>
                <a:lnTo>
                  <a:pt x="2012769" y="0"/>
                </a:lnTo>
                <a:lnTo>
                  <a:pt x="2824676" y="808556"/>
                </a:lnTo>
                <a:lnTo>
                  <a:pt x="2831631" y="808556"/>
                </a:lnTo>
                <a:lnTo>
                  <a:pt x="2953857" y="931927"/>
                </a:lnTo>
                <a:lnTo>
                  <a:pt x="2948558" y="931927"/>
                </a:lnTo>
                <a:lnTo>
                  <a:pt x="2948250" y="931927"/>
                </a:lnTo>
                <a:lnTo>
                  <a:pt x="3442707" y="1424344"/>
                </a:lnTo>
                <a:lnTo>
                  <a:pt x="5764282" y="1424344"/>
                </a:lnTo>
                <a:lnTo>
                  <a:pt x="10199618" y="1424344"/>
                </a:lnTo>
                <a:lnTo>
                  <a:pt x="12192000" y="1424344"/>
                </a:lnTo>
                <a:lnTo>
                  <a:pt x="12192000" y="1547715"/>
                </a:lnTo>
                <a:lnTo>
                  <a:pt x="10199618" y="1547715"/>
                </a:lnTo>
                <a:lnTo>
                  <a:pt x="5764282" y="1547715"/>
                </a:lnTo>
                <a:lnTo>
                  <a:pt x="3566589" y="1547715"/>
                </a:lnTo>
                <a:lnTo>
                  <a:pt x="360293" y="1547715"/>
                </a:lnTo>
                <a:lnTo>
                  <a:pt x="0" y="1547715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08086389-2EAC-4419-8DF5-278B7309D04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252" y="5618220"/>
            <a:ext cx="1385084" cy="978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590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75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250"/>
                            </p:stCondLst>
                            <p:childTnLst>
                              <p:par>
                                <p:cTn id="34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750"/>
                            </p:stCondLst>
                            <p:childTnLst>
                              <p:par>
                                <p:cTn id="38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25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3" grpId="0" animBg="1"/>
      <p:bldP spid="82" grpId="0" animBg="1"/>
      <p:bldP spid="84" grpId="0" animBg="1"/>
      <p:bldP spid="74" grpId="0" animBg="1"/>
      <p:bldP spid="62" grpId="0" build="p">
        <p:tmplLst>
          <p:tmpl lvl="1">
            <p:tnLst>
              <p:par>
                <p:cTn presetID="10" presetClass="entr" presetSubtype="0" fill="hold" nodeType="after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8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51">
            <a:extLst>
              <a:ext uri="{FF2B5EF4-FFF2-40B4-BE49-F238E27FC236}">
                <a16:creationId xmlns:a16="http://schemas.microsoft.com/office/drawing/2014/main" id="{B5527E21-7C5B-42DF-8357-24164C76EED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E8297AA1-122B-4506-BBFB-49E785E6C5B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0">
                <a:schemeClr val="tx1">
                  <a:alpha val="49000"/>
                </a:schemeClr>
              </a:gs>
              <a:gs pos="56000">
                <a:schemeClr val="accent1">
                  <a:alpha val="85000"/>
                </a:schemeClr>
              </a:gs>
              <a:gs pos="0">
                <a:srgbClr val="062142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C6BBA4BA-CB15-46DC-9CE1-807115ED4289}"/>
              </a:ext>
            </a:extLst>
          </p:cNvPr>
          <p:cNvCxnSpPr>
            <a:cxnSpLocks/>
          </p:cNvCxnSpPr>
          <p:nvPr userDrawn="1"/>
        </p:nvCxnSpPr>
        <p:spPr>
          <a:xfrm>
            <a:off x="610394" y="3586595"/>
            <a:ext cx="10971212" cy="0"/>
          </a:xfrm>
          <a:prstGeom prst="line">
            <a:avLst/>
          </a:prstGeom>
          <a:ln w="44450">
            <a:gradFill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alpha val="0"/>
                  </a:schemeClr>
                </a:gs>
                <a:gs pos="48000">
                  <a:schemeClr val="bg1"/>
                </a:gs>
              </a:gsLst>
              <a:lin ang="42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Freeform: Shape 81">
            <a:extLst>
              <a:ext uri="{FF2B5EF4-FFF2-40B4-BE49-F238E27FC236}">
                <a16:creationId xmlns:a16="http://schemas.microsoft.com/office/drawing/2014/main" id="{B0BB0FF2-BBFC-4428-9BC4-6217681884C6}"/>
              </a:ext>
            </a:extLst>
          </p:cNvPr>
          <p:cNvSpPr/>
          <p:nvPr userDrawn="1"/>
        </p:nvSpPr>
        <p:spPr>
          <a:xfrm rot="10800000">
            <a:off x="6988389" y="1"/>
            <a:ext cx="4367853" cy="585155"/>
          </a:xfrm>
          <a:custGeom>
            <a:avLst/>
            <a:gdLst>
              <a:gd name="connsiteX0" fmla="*/ 4367853 w 4367853"/>
              <a:gd name="connsiteY0" fmla="*/ 585155 h 585155"/>
              <a:gd name="connsiteX1" fmla="*/ 0 w 4367853"/>
              <a:gd name="connsiteY1" fmla="*/ 585155 h 585155"/>
              <a:gd name="connsiteX2" fmla="*/ 0 w 4367853"/>
              <a:gd name="connsiteY2" fmla="*/ 0 h 585155"/>
              <a:gd name="connsiteX3" fmla="*/ 3795871 w 4367853"/>
              <a:gd name="connsiteY3" fmla="*/ 0 h 585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67853" h="585155">
                <a:moveTo>
                  <a:pt x="4367853" y="585155"/>
                </a:moveTo>
                <a:lnTo>
                  <a:pt x="0" y="585155"/>
                </a:lnTo>
                <a:lnTo>
                  <a:pt x="0" y="0"/>
                </a:lnTo>
                <a:lnTo>
                  <a:pt x="3795871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84" name="Freeform: Shape 83">
            <a:extLst>
              <a:ext uri="{FF2B5EF4-FFF2-40B4-BE49-F238E27FC236}">
                <a16:creationId xmlns:a16="http://schemas.microsoft.com/office/drawing/2014/main" id="{548B62C2-45D7-4CDF-82E3-F62EE19A5933}"/>
              </a:ext>
            </a:extLst>
          </p:cNvPr>
          <p:cNvSpPr/>
          <p:nvPr userDrawn="1"/>
        </p:nvSpPr>
        <p:spPr>
          <a:xfrm rot="10800000">
            <a:off x="7405787" y="1"/>
            <a:ext cx="4786213" cy="794738"/>
          </a:xfrm>
          <a:custGeom>
            <a:avLst/>
            <a:gdLst>
              <a:gd name="connsiteX0" fmla="*/ 4786213 w 4786213"/>
              <a:gd name="connsiteY0" fmla="*/ 794738 h 794738"/>
              <a:gd name="connsiteX1" fmla="*/ 0 w 4786213"/>
              <a:gd name="connsiteY1" fmla="*/ 794738 h 794738"/>
              <a:gd name="connsiteX2" fmla="*/ 0 w 4786213"/>
              <a:gd name="connsiteY2" fmla="*/ 0 h 794738"/>
              <a:gd name="connsiteX3" fmla="*/ 3988181 w 4786213"/>
              <a:gd name="connsiteY3" fmla="*/ 0 h 794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86213" h="794738">
                <a:moveTo>
                  <a:pt x="4786213" y="794738"/>
                </a:moveTo>
                <a:lnTo>
                  <a:pt x="0" y="794738"/>
                </a:lnTo>
                <a:lnTo>
                  <a:pt x="0" y="0"/>
                </a:lnTo>
                <a:lnTo>
                  <a:pt x="3988181" y="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74" name="Freeform: Shape 73">
            <a:extLst>
              <a:ext uri="{FF2B5EF4-FFF2-40B4-BE49-F238E27FC236}">
                <a16:creationId xmlns:a16="http://schemas.microsoft.com/office/drawing/2014/main" id="{418CC0AC-4257-4D01-A08F-C7FE454B3B9A}"/>
              </a:ext>
            </a:extLst>
          </p:cNvPr>
          <p:cNvSpPr/>
          <p:nvPr userDrawn="1"/>
        </p:nvSpPr>
        <p:spPr>
          <a:xfrm>
            <a:off x="38100" y="5600701"/>
            <a:ext cx="3995619" cy="1257300"/>
          </a:xfrm>
          <a:custGeom>
            <a:avLst/>
            <a:gdLst>
              <a:gd name="connsiteX0" fmla="*/ 0 w 3995619"/>
              <a:gd name="connsiteY0" fmla="*/ 0 h 1257300"/>
              <a:gd name="connsiteX1" fmla="*/ 2766624 w 3995619"/>
              <a:gd name="connsiteY1" fmla="*/ 0 h 1257300"/>
              <a:gd name="connsiteX2" fmla="*/ 3995619 w 3995619"/>
              <a:gd name="connsiteY2" fmla="*/ 1257300 h 1257300"/>
              <a:gd name="connsiteX3" fmla="*/ 819550 w 3995619"/>
              <a:gd name="connsiteY3" fmla="*/ 1257300 h 1257300"/>
              <a:gd name="connsiteX4" fmla="*/ 0 w 3995619"/>
              <a:gd name="connsiteY4" fmla="*/ 1257300 h 1257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95619" h="1257300">
                <a:moveTo>
                  <a:pt x="0" y="0"/>
                </a:moveTo>
                <a:lnTo>
                  <a:pt x="2766624" y="0"/>
                </a:lnTo>
                <a:lnTo>
                  <a:pt x="3995619" y="1257300"/>
                </a:lnTo>
                <a:lnTo>
                  <a:pt x="819550" y="1257300"/>
                </a:lnTo>
                <a:lnTo>
                  <a:pt x="0" y="12573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62" name="Text Placeholder 20">
            <a:extLst>
              <a:ext uri="{FF2B5EF4-FFF2-40B4-BE49-F238E27FC236}">
                <a16:creationId xmlns:a16="http://schemas.microsoft.com/office/drawing/2014/main" id="{47EC0D71-AEA8-4DD0-9682-C61F561C45B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10394" y="1710123"/>
            <a:ext cx="10971212" cy="1654184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5500" b="1" cap="all" baseline="0">
                <a:solidFill>
                  <a:schemeClr val="bg1"/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63" name="Text Placeholder 20">
            <a:extLst>
              <a:ext uri="{FF2B5EF4-FFF2-40B4-BE49-F238E27FC236}">
                <a16:creationId xmlns:a16="http://schemas.microsoft.com/office/drawing/2014/main" id="{58BDC343-7976-4EA7-B7E8-8860A3F1116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0394" y="3836098"/>
            <a:ext cx="10971212" cy="685101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ctr">
              <a:buNone/>
              <a:defRPr sz="18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78" name="Freeform: Shape 77">
            <a:extLst>
              <a:ext uri="{FF2B5EF4-FFF2-40B4-BE49-F238E27FC236}">
                <a16:creationId xmlns:a16="http://schemas.microsoft.com/office/drawing/2014/main" id="{A2BA45F5-DEE9-4565-938B-EB9131A93558}"/>
              </a:ext>
            </a:extLst>
          </p:cNvPr>
          <p:cNvSpPr/>
          <p:nvPr userDrawn="1"/>
        </p:nvSpPr>
        <p:spPr>
          <a:xfrm>
            <a:off x="0" y="5310285"/>
            <a:ext cx="12192000" cy="1547715"/>
          </a:xfrm>
          <a:custGeom>
            <a:avLst/>
            <a:gdLst>
              <a:gd name="connsiteX0" fmla="*/ 0 w 12192000"/>
              <a:gd name="connsiteY0" fmla="*/ 0 h 1547715"/>
              <a:gd name="connsiteX1" fmla="*/ 2012769 w 12192000"/>
              <a:gd name="connsiteY1" fmla="*/ 0 h 1547715"/>
              <a:gd name="connsiteX2" fmla="*/ 2824676 w 12192000"/>
              <a:gd name="connsiteY2" fmla="*/ 808556 h 1547715"/>
              <a:gd name="connsiteX3" fmla="*/ 2831631 w 12192000"/>
              <a:gd name="connsiteY3" fmla="*/ 808556 h 1547715"/>
              <a:gd name="connsiteX4" fmla="*/ 2953857 w 12192000"/>
              <a:gd name="connsiteY4" fmla="*/ 931927 h 1547715"/>
              <a:gd name="connsiteX5" fmla="*/ 2948558 w 12192000"/>
              <a:gd name="connsiteY5" fmla="*/ 931927 h 1547715"/>
              <a:gd name="connsiteX6" fmla="*/ 2948250 w 12192000"/>
              <a:gd name="connsiteY6" fmla="*/ 931927 h 1547715"/>
              <a:gd name="connsiteX7" fmla="*/ 3442707 w 12192000"/>
              <a:gd name="connsiteY7" fmla="*/ 1424344 h 1547715"/>
              <a:gd name="connsiteX8" fmla="*/ 5764282 w 12192000"/>
              <a:gd name="connsiteY8" fmla="*/ 1424344 h 1547715"/>
              <a:gd name="connsiteX9" fmla="*/ 10199618 w 12192000"/>
              <a:gd name="connsiteY9" fmla="*/ 1424344 h 1547715"/>
              <a:gd name="connsiteX10" fmla="*/ 12192000 w 12192000"/>
              <a:gd name="connsiteY10" fmla="*/ 1424344 h 1547715"/>
              <a:gd name="connsiteX11" fmla="*/ 12192000 w 12192000"/>
              <a:gd name="connsiteY11" fmla="*/ 1547715 h 1547715"/>
              <a:gd name="connsiteX12" fmla="*/ 10199618 w 12192000"/>
              <a:gd name="connsiteY12" fmla="*/ 1547715 h 1547715"/>
              <a:gd name="connsiteX13" fmla="*/ 5764282 w 12192000"/>
              <a:gd name="connsiteY13" fmla="*/ 1547715 h 1547715"/>
              <a:gd name="connsiteX14" fmla="*/ 3566589 w 12192000"/>
              <a:gd name="connsiteY14" fmla="*/ 1547715 h 1547715"/>
              <a:gd name="connsiteX15" fmla="*/ 360293 w 12192000"/>
              <a:gd name="connsiteY15" fmla="*/ 1547715 h 1547715"/>
              <a:gd name="connsiteX16" fmla="*/ 0 w 12192000"/>
              <a:gd name="connsiteY16" fmla="*/ 1547715 h 1547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192000" h="1547715">
                <a:moveTo>
                  <a:pt x="0" y="0"/>
                </a:moveTo>
                <a:lnTo>
                  <a:pt x="2012769" y="0"/>
                </a:lnTo>
                <a:lnTo>
                  <a:pt x="2824676" y="808556"/>
                </a:lnTo>
                <a:lnTo>
                  <a:pt x="2831631" y="808556"/>
                </a:lnTo>
                <a:lnTo>
                  <a:pt x="2953857" y="931927"/>
                </a:lnTo>
                <a:lnTo>
                  <a:pt x="2948558" y="931927"/>
                </a:lnTo>
                <a:lnTo>
                  <a:pt x="2948250" y="931927"/>
                </a:lnTo>
                <a:lnTo>
                  <a:pt x="3442707" y="1424344"/>
                </a:lnTo>
                <a:lnTo>
                  <a:pt x="5764282" y="1424344"/>
                </a:lnTo>
                <a:lnTo>
                  <a:pt x="10199618" y="1424344"/>
                </a:lnTo>
                <a:lnTo>
                  <a:pt x="12192000" y="1424344"/>
                </a:lnTo>
                <a:lnTo>
                  <a:pt x="12192000" y="1547715"/>
                </a:lnTo>
                <a:lnTo>
                  <a:pt x="10199618" y="1547715"/>
                </a:lnTo>
                <a:lnTo>
                  <a:pt x="5764282" y="1547715"/>
                </a:lnTo>
                <a:lnTo>
                  <a:pt x="3566589" y="1547715"/>
                </a:lnTo>
                <a:lnTo>
                  <a:pt x="360293" y="1547715"/>
                </a:lnTo>
                <a:lnTo>
                  <a:pt x="0" y="1547715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08086389-2EAC-4419-8DF5-278B7309D04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252" y="5618220"/>
            <a:ext cx="1385084" cy="978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425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75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250"/>
                            </p:stCondLst>
                            <p:childTnLst>
                              <p:par>
                                <p:cTn id="34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750"/>
                            </p:stCondLst>
                            <p:childTnLst>
                              <p:par>
                                <p:cTn id="38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25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3" grpId="0" animBg="1"/>
      <p:bldP spid="82" grpId="0" animBg="1"/>
      <p:bldP spid="84" grpId="0" animBg="1"/>
      <p:bldP spid="74" grpId="0" animBg="1"/>
      <p:bldP spid="62" grpId="0" build="p">
        <p:tmplLst>
          <p:tmpl lvl="1">
            <p:tnLst>
              <p:par>
                <p:cTn presetID="10" presetClass="entr" presetSubtype="0" fill="hold" nodeType="after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8" grpId="0" animBg="1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B7F981-2645-4F9F-8E17-F04FB025EC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941794" y="6607997"/>
            <a:ext cx="2308412" cy="223108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263540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CBA8F4-C0EB-4F2F-B37E-D521837C0F0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914400"/>
            <a:ext cx="11430000" cy="361950"/>
          </a:xfrm>
          <a:prstGeom prst="rect">
            <a:avLst/>
          </a:prstGeom>
        </p:spPr>
        <p:txBody>
          <a:bodyPr lIns="0" rIns="0"/>
          <a:lstStyle>
            <a:lvl1pPr marL="0" indent="0">
              <a:buNone/>
              <a:defRPr sz="1800">
                <a:solidFill>
                  <a:schemeClr val="tx2">
                    <a:lumMod val="75000"/>
                  </a:schemeClr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0493D6A2-C80F-4E8A-A221-3DFB4EA5948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941794" y="6607997"/>
            <a:ext cx="2308412" cy="223108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1032059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11"/>
          <p:cNvSpPr>
            <a:spLocks noGrp="1"/>
          </p:cNvSpPr>
          <p:nvPr>
            <p:ph sz="quarter" idx="14"/>
          </p:nvPr>
        </p:nvSpPr>
        <p:spPr>
          <a:xfrm>
            <a:off x="381000" y="1098738"/>
            <a:ext cx="11430000" cy="5157216"/>
          </a:xfrm>
          <a:prstGeom prst="rect">
            <a:avLst/>
          </a:prstGeom>
        </p:spPr>
        <p:txBody>
          <a:bodyPr lIns="0" tIns="0" rIns="0" bIns="0"/>
          <a:lstStyle>
            <a:lvl1pPr marL="182880" indent="-182880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365760" indent="-182880">
              <a:lnSpc>
                <a:spcPct val="100000"/>
              </a:lnSpc>
              <a:spcBef>
                <a:spcPts val="400"/>
              </a:spcBef>
              <a:buFont typeface="Liberation Sans" panose="020B0604020202020204" pitchFamily="34" charset="0"/>
              <a:buChar char="–"/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548640" indent="-182880">
              <a:lnSpc>
                <a:spcPct val="100000"/>
              </a:lnSpc>
              <a:spcBef>
                <a:spcPts val="400"/>
              </a:spcBef>
              <a:buFont typeface="Wingdings" panose="05000000000000000000" pitchFamily="2" charset="2"/>
              <a:buChar char="§"/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731520" indent="-182880">
              <a:lnSpc>
                <a:spcPct val="100000"/>
              </a:lnSpc>
              <a:spcBef>
                <a:spcPts val="400"/>
              </a:spcBef>
              <a:buFont typeface="Courier New" panose="02070309020205020404" pitchFamily="49" charset="0"/>
              <a:buChar char="o"/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914400" indent="-182880">
              <a:lnSpc>
                <a:spcPct val="100000"/>
              </a:lnSpc>
              <a:spcBef>
                <a:spcPts val="400"/>
              </a:spcBef>
              <a:buFont typeface="Wingdings" panose="05000000000000000000" pitchFamily="2" charset="2"/>
              <a:buChar char="v"/>
              <a:defRPr sz="120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2E933E79-9C2A-499C-930E-A0A0800F2C2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941794" y="6607997"/>
            <a:ext cx="2308412" cy="223108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194569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80999" y="985238"/>
            <a:ext cx="11430001" cy="3863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0">
                <a:solidFill>
                  <a:schemeClr val="tx2">
                    <a:lumMod val="75000"/>
                  </a:schemeClr>
                </a:solidFill>
                <a:latin typeface="+mj-lt"/>
              </a:defRPr>
            </a:lvl1pPr>
            <a:lvl2pPr marL="457200" indent="0">
              <a:buNone/>
              <a:defRPr/>
            </a:lvl2pPr>
          </a:lstStyle>
          <a:p>
            <a:endParaRPr lang="en-US" dirty="0"/>
          </a:p>
        </p:txBody>
      </p:sp>
      <p:sp>
        <p:nvSpPr>
          <p:cNvPr id="4" name="Text Placeholder 8"/>
          <p:cNvSpPr>
            <a:spLocks noGrp="1"/>
          </p:cNvSpPr>
          <p:nvPr>
            <p:ph type="body" sz="quarter" idx="24"/>
          </p:nvPr>
        </p:nvSpPr>
        <p:spPr>
          <a:xfrm>
            <a:off x="381000" y="1620035"/>
            <a:ext cx="11430000" cy="4635919"/>
          </a:xfrm>
          <a:prstGeom prst="rect">
            <a:avLst/>
          </a:prstGeom>
        </p:spPr>
        <p:txBody>
          <a:bodyPr lIns="0" tIns="0" rIns="0" bIns="0"/>
          <a:lstStyle>
            <a:lvl1pPr marL="182880" indent="-182880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365760" indent="-182880">
              <a:lnSpc>
                <a:spcPct val="100000"/>
              </a:lnSpc>
              <a:spcBef>
                <a:spcPts val="400"/>
              </a:spcBef>
              <a:buFont typeface="Liberation Sans" panose="020B0604020202020204" pitchFamily="34" charset="0"/>
              <a:buChar char="–"/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548640" indent="-182880">
              <a:lnSpc>
                <a:spcPct val="100000"/>
              </a:lnSpc>
              <a:spcBef>
                <a:spcPts val="400"/>
              </a:spcBef>
              <a:buFont typeface="Wingdings" panose="05000000000000000000" pitchFamily="2" charset="2"/>
              <a:buChar char="§"/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731520" indent="-182880">
              <a:lnSpc>
                <a:spcPct val="100000"/>
              </a:lnSpc>
              <a:spcBef>
                <a:spcPts val="400"/>
              </a:spcBef>
              <a:buFont typeface="Courier New" panose="02070309020205020404" pitchFamily="49" charset="0"/>
              <a:buChar char="o"/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914400" indent="-182880">
              <a:lnSpc>
                <a:spcPct val="100000"/>
              </a:lnSpc>
              <a:spcBef>
                <a:spcPts val="400"/>
              </a:spcBef>
              <a:buFont typeface="Wingdings" panose="05000000000000000000" pitchFamily="2" charset="2"/>
              <a:buChar char="v"/>
              <a:defRPr sz="120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381000" y="6578600"/>
            <a:ext cx="1828800" cy="2667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>
                <a:solidFill>
                  <a:schemeClr val="bg1"/>
                </a:solidFill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Confidential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A10DE2D3-ABF7-4043-BC0B-1FFE0B3B47E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941794" y="6607997"/>
            <a:ext cx="2308412" cy="223108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9968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/>
          <p:cNvSpPr>
            <a:spLocks noGrp="1"/>
          </p:cNvSpPr>
          <p:nvPr>
            <p:ph type="body" sz="quarter" idx="21"/>
          </p:nvPr>
        </p:nvSpPr>
        <p:spPr>
          <a:xfrm>
            <a:off x="381000" y="1098739"/>
            <a:ext cx="5413248" cy="539119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/>
            </a:lvl2pPr>
          </a:lstStyle>
          <a:p>
            <a:endParaRPr lang="en-US" dirty="0"/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23"/>
          </p:nvPr>
        </p:nvSpPr>
        <p:spPr>
          <a:xfrm>
            <a:off x="6397752" y="1098739"/>
            <a:ext cx="5413248" cy="539119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/>
            </a:lvl2pPr>
          </a:lstStyle>
          <a:p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25"/>
          </p:nvPr>
        </p:nvSpPr>
        <p:spPr>
          <a:xfrm>
            <a:off x="381000" y="1722033"/>
            <a:ext cx="5413248" cy="4533921"/>
          </a:xfrm>
          <a:prstGeom prst="rect">
            <a:avLst/>
          </a:prstGeom>
        </p:spPr>
        <p:txBody>
          <a:bodyPr lIns="0" tIns="0" rIns="0" bIns="0"/>
          <a:lstStyle>
            <a:lvl1pPr marL="182880" indent="-182880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365760" indent="-182880">
              <a:lnSpc>
                <a:spcPct val="100000"/>
              </a:lnSpc>
              <a:spcBef>
                <a:spcPts val="400"/>
              </a:spcBef>
              <a:buFont typeface="Liberation Sans" panose="020B0604020202020204" pitchFamily="34" charset="0"/>
              <a:buChar char="–"/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548640" indent="-182880">
              <a:lnSpc>
                <a:spcPct val="100000"/>
              </a:lnSpc>
              <a:spcBef>
                <a:spcPts val="400"/>
              </a:spcBef>
              <a:buFont typeface="Wingdings" panose="05000000000000000000" pitchFamily="2" charset="2"/>
              <a:buChar char="§"/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731520" indent="-182880">
              <a:lnSpc>
                <a:spcPct val="100000"/>
              </a:lnSpc>
              <a:spcBef>
                <a:spcPts val="400"/>
              </a:spcBef>
              <a:buFont typeface="Courier New" panose="02070309020205020404" pitchFamily="49" charset="0"/>
              <a:buChar char="o"/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914400" indent="-182880">
              <a:lnSpc>
                <a:spcPct val="100000"/>
              </a:lnSpc>
              <a:spcBef>
                <a:spcPts val="400"/>
              </a:spcBef>
              <a:buFont typeface="Wingdings" panose="05000000000000000000" pitchFamily="2" charset="2"/>
              <a:buChar char="v"/>
              <a:defRPr sz="120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26"/>
          </p:nvPr>
        </p:nvSpPr>
        <p:spPr>
          <a:xfrm>
            <a:off x="6397752" y="1722033"/>
            <a:ext cx="5413248" cy="4533921"/>
          </a:xfrm>
          <a:prstGeom prst="rect">
            <a:avLst/>
          </a:prstGeom>
        </p:spPr>
        <p:txBody>
          <a:bodyPr lIns="0" tIns="0" rIns="0" bIns="0"/>
          <a:lstStyle>
            <a:lvl1pPr marL="182880" indent="-182880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365760" indent="-182880">
              <a:lnSpc>
                <a:spcPct val="100000"/>
              </a:lnSpc>
              <a:spcBef>
                <a:spcPts val="400"/>
              </a:spcBef>
              <a:buFont typeface="Liberation Sans" panose="020B0604020202020204" pitchFamily="34" charset="0"/>
              <a:buChar char="–"/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548640" indent="-182880">
              <a:lnSpc>
                <a:spcPct val="100000"/>
              </a:lnSpc>
              <a:spcBef>
                <a:spcPts val="400"/>
              </a:spcBef>
              <a:buFont typeface="Wingdings" panose="05000000000000000000" pitchFamily="2" charset="2"/>
              <a:buChar char="§"/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731520" indent="-182880">
              <a:lnSpc>
                <a:spcPct val="100000"/>
              </a:lnSpc>
              <a:spcBef>
                <a:spcPts val="400"/>
              </a:spcBef>
              <a:buFont typeface="Courier New" panose="02070309020205020404" pitchFamily="49" charset="0"/>
              <a:buChar char="o"/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914400" indent="-182880">
              <a:lnSpc>
                <a:spcPct val="100000"/>
              </a:lnSpc>
              <a:spcBef>
                <a:spcPts val="400"/>
              </a:spcBef>
              <a:buFont typeface="Wingdings" panose="05000000000000000000" pitchFamily="2" charset="2"/>
              <a:buChar char="v"/>
              <a:defRPr sz="120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6096000" y="1098738"/>
            <a:ext cx="0" cy="5157216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381000" y="6578600"/>
            <a:ext cx="1828800" cy="2667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>
                <a:solidFill>
                  <a:schemeClr val="bg1"/>
                </a:solidFill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Confidential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B9441475-BE8C-4FF6-94CA-C9A0AD359EA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941794" y="6607997"/>
            <a:ext cx="2308412" cy="223108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034034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C663A-F6AC-45DC-98BB-65E832F234C0}" type="datetimeFigureOut">
              <a:rPr lang="en-US" smtClean="0"/>
              <a:t>1/6/2020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09D84-60B9-4C2E-B003-A2DC6548F61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018988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381000" y="1098738"/>
            <a:ext cx="5413248" cy="539119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/>
            </a:lvl2pPr>
          </a:lstStyle>
          <a:p>
            <a:endParaRPr lang="en-US" dirty="0"/>
          </a:p>
        </p:txBody>
      </p:sp>
      <p:sp>
        <p:nvSpPr>
          <p:cNvPr id="4" name="Content Placeholder 11"/>
          <p:cNvSpPr>
            <a:spLocks noGrp="1"/>
          </p:cNvSpPr>
          <p:nvPr>
            <p:ph sz="quarter" idx="18" hasCustomPrompt="1"/>
          </p:nvPr>
        </p:nvSpPr>
        <p:spPr>
          <a:xfrm>
            <a:off x="6397752" y="1098735"/>
            <a:ext cx="5413248" cy="5157216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1828800" indent="0">
              <a:buNone/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Object</a:t>
            </a:r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25"/>
          </p:nvPr>
        </p:nvSpPr>
        <p:spPr>
          <a:xfrm>
            <a:off x="381000" y="1722033"/>
            <a:ext cx="5413248" cy="4535424"/>
          </a:xfrm>
          <a:prstGeom prst="rect">
            <a:avLst/>
          </a:prstGeom>
        </p:spPr>
        <p:txBody>
          <a:bodyPr lIns="0" tIns="0" rIns="0" bIns="0"/>
          <a:lstStyle>
            <a:lvl1pPr marL="182880" indent="-182880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365760" indent="-182880">
              <a:lnSpc>
                <a:spcPct val="100000"/>
              </a:lnSpc>
              <a:spcBef>
                <a:spcPts val="400"/>
              </a:spcBef>
              <a:buFont typeface="Liberation Sans" panose="020B0604020202020204" pitchFamily="34" charset="0"/>
              <a:buChar char="–"/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548640" indent="-182880">
              <a:lnSpc>
                <a:spcPct val="100000"/>
              </a:lnSpc>
              <a:spcBef>
                <a:spcPts val="400"/>
              </a:spcBef>
              <a:buFont typeface="Wingdings" panose="05000000000000000000" pitchFamily="2" charset="2"/>
              <a:buChar char="§"/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731520" indent="-182880">
              <a:lnSpc>
                <a:spcPct val="100000"/>
              </a:lnSpc>
              <a:spcBef>
                <a:spcPts val="400"/>
              </a:spcBef>
              <a:buFont typeface="Courier New" panose="02070309020205020404" pitchFamily="49" charset="0"/>
              <a:buChar char="o"/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914400" indent="-182880">
              <a:lnSpc>
                <a:spcPct val="100000"/>
              </a:lnSpc>
              <a:spcBef>
                <a:spcPts val="400"/>
              </a:spcBef>
              <a:buFont typeface="Wingdings" panose="05000000000000000000" pitchFamily="2" charset="2"/>
              <a:buChar char="v"/>
              <a:defRPr sz="120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6096236" y="1098735"/>
            <a:ext cx="0" cy="5157216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5600CD17-BFA8-4D5E-AEBD-0546249E7D3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941794" y="6607997"/>
            <a:ext cx="2308412" cy="223108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2057125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1"/>
          <p:cNvSpPr>
            <a:spLocks noGrp="1"/>
          </p:cNvSpPr>
          <p:nvPr>
            <p:ph sz="quarter" idx="19" hasCustomPrompt="1"/>
          </p:nvPr>
        </p:nvSpPr>
        <p:spPr>
          <a:xfrm>
            <a:off x="6397752" y="1098733"/>
            <a:ext cx="5413248" cy="5157216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1828800" indent="0">
              <a:buNone/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Object</a:t>
            </a:r>
          </a:p>
        </p:txBody>
      </p:sp>
      <p:sp>
        <p:nvSpPr>
          <p:cNvPr id="7" name="Content Placeholder 11"/>
          <p:cNvSpPr>
            <a:spLocks noGrp="1"/>
          </p:cNvSpPr>
          <p:nvPr>
            <p:ph sz="quarter" idx="20" hasCustomPrompt="1"/>
          </p:nvPr>
        </p:nvSpPr>
        <p:spPr>
          <a:xfrm>
            <a:off x="381000" y="1098733"/>
            <a:ext cx="5413248" cy="5157216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1828800" indent="0">
              <a:buNone/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Object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6096236" y="1098733"/>
            <a:ext cx="0" cy="5157216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EB25B6FC-A676-4573-A2F7-78A042F878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941794" y="6607997"/>
            <a:ext cx="2308412" cy="223108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800">
                <a:solidFill>
                  <a:schemeClr val="bg1"/>
                </a:solidFill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2225796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: Shape 15"/>
          <p:cNvSpPr/>
          <p:nvPr userDrawn="1"/>
        </p:nvSpPr>
        <p:spPr>
          <a:xfrm>
            <a:off x="0" y="-2"/>
            <a:ext cx="12192000" cy="6858002"/>
          </a:xfrm>
          <a:custGeom>
            <a:avLst/>
            <a:gdLst>
              <a:gd name="connsiteX0" fmla="*/ 7021404 w 7021404"/>
              <a:gd name="connsiteY0" fmla="*/ 0 h 6858002"/>
              <a:gd name="connsiteX1" fmla="*/ 0 w 7021404"/>
              <a:gd name="connsiteY1" fmla="*/ 0 h 6858002"/>
              <a:gd name="connsiteX2" fmla="*/ 0 w 7021404"/>
              <a:gd name="connsiteY2" fmla="*/ 6858002 h 6858002"/>
              <a:gd name="connsiteX3" fmla="*/ 5756103 w 7021404"/>
              <a:gd name="connsiteY3" fmla="*/ 6858002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21404" h="6858002">
                <a:moveTo>
                  <a:pt x="7021404" y="0"/>
                </a:moveTo>
                <a:lnTo>
                  <a:pt x="0" y="0"/>
                </a:lnTo>
                <a:lnTo>
                  <a:pt x="0" y="6858002"/>
                </a:lnTo>
                <a:lnTo>
                  <a:pt x="5756103" y="6858002"/>
                </a:lnTo>
                <a:close/>
              </a:path>
            </a:pathLst>
          </a:custGeom>
          <a:blipFill dpi="0" rotWithShape="1">
            <a:blip r:embed="rId2">
              <a:alphaModFix amt="7000"/>
            </a:blip>
            <a:srcRect/>
            <a:stretch>
              <a:fillRect t="-717" b="-17755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381000" y="2703895"/>
            <a:ext cx="5535168" cy="145021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l">
              <a:defRPr sz="32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to edit Master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sp>
        <p:nvSpPr>
          <p:cNvPr id="32" name="Freeform: Shape 31"/>
          <p:cNvSpPr/>
          <p:nvPr userDrawn="1"/>
        </p:nvSpPr>
        <p:spPr>
          <a:xfrm flipH="1">
            <a:off x="6057900" y="0"/>
            <a:ext cx="6134100" cy="6858000"/>
          </a:xfrm>
          <a:custGeom>
            <a:avLst/>
            <a:gdLst>
              <a:gd name="connsiteX0" fmla="*/ 4887153 w 6134100"/>
              <a:gd name="connsiteY0" fmla="*/ 0 h 6858000"/>
              <a:gd name="connsiteX1" fmla="*/ 0 w 6134100"/>
              <a:gd name="connsiteY1" fmla="*/ 0 h 6858000"/>
              <a:gd name="connsiteX2" fmla="*/ 0 w 6134100"/>
              <a:gd name="connsiteY2" fmla="*/ 12908 h 6858000"/>
              <a:gd name="connsiteX3" fmla="*/ 1244600 w 6134100"/>
              <a:gd name="connsiteY3" fmla="*/ 6858000 h 6858000"/>
              <a:gd name="connsiteX4" fmla="*/ 6134100 w 6134100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34100" h="6858000">
                <a:moveTo>
                  <a:pt x="4887153" y="0"/>
                </a:moveTo>
                <a:lnTo>
                  <a:pt x="0" y="0"/>
                </a:lnTo>
                <a:lnTo>
                  <a:pt x="0" y="12908"/>
                </a:lnTo>
                <a:lnTo>
                  <a:pt x="1244600" y="6858000"/>
                </a:lnTo>
                <a:lnTo>
                  <a:pt x="6134100" y="6858000"/>
                </a:lnTo>
                <a:close/>
              </a:path>
            </a:pathLst>
          </a:custGeom>
          <a:blipFill dpi="0" rotWithShape="0">
            <a:blip r:embed="rId3"/>
            <a:srcRect/>
            <a:stretch>
              <a:fillRect l="-1139" r="-66563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31" name="Freeform: Shape 30"/>
          <p:cNvSpPr/>
          <p:nvPr userDrawn="1"/>
        </p:nvSpPr>
        <p:spPr>
          <a:xfrm flipH="1">
            <a:off x="6057900" y="0"/>
            <a:ext cx="6134100" cy="6858000"/>
          </a:xfrm>
          <a:custGeom>
            <a:avLst/>
            <a:gdLst>
              <a:gd name="connsiteX0" fmla="*/ 4887153 w 6134100"/>
              <a:gd name="connsiteY0" fmla="*/ 0 h 6858000"/>
              <a:gd name="connsiteX1" fmla="*/ 0 w 6134100"/>
              <a:gd name="connsiteY1" fmla="*/ 0 h 6858000"/>
              <a:gd name="connsiteX2" fmla="*/ 0 w 6134100"/>
              <a:gd name="connsiteY2" fmla="*/ 12908 h 6858000"/>
              <a:gd name="connsiteX3" fmla="*/ 1244600 w 6134100"/>
              <a:gd name="connsiteY3" fmla="*/ 6858000 h 6858000"/>
              <a:gd name="connsiteX4" fmla="*/ 6134100 w 6134100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34100" h="6858000">
                <a:moveTo>
                  <a:pt x="4887153" y="0"/>
                </a:moveTo>
                <a:lnTo>
                  <a:pt x="0" y="0"/>
                </a:lnTo>
                <a:lnTo>
                  <a:pt x="0" y="12908"/>
                </a:lnTo>
                <a:lnTo>
                  <a:pt x="1244600" y="6858000"/>
                </a:lnTo>
                <a:lnTo>
                  <a:pt x="6134100" y="6858000"/>
                </a:lnTo>
                <a:close/>
              </a:path>
            </a:pathLst>
          </a:custGeom>
          <a:gradFill>
            <a:gsLst>
              <a:gs pos="0">
                <a:schemeClr val="accent6">
                  <a:alpha val="20000"/>
                </a:schemeClr>
              </a:gs>
              <a:gs pos="100000">
                <a:schemeClr val="accent4">
                  <a:lumMod val="50000"/>
                  <a:alpha val="24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22" name="Freeform: Shape 21"/>
          <p:cNvSpPr/>
          <p:nvPr userDrawn="1"/>
        </p:nvSpPr>
        <p:spPr>
          <a:xfrm>
            <a:off x="5931896" y="1"/>
            <a:ext cx="1308329" cy="6857999"/>
          </a:xfrm>
          <a:custGeom>
            <a:avLst/>
            <a:gdLst>
              <a:gd name="connsiteX0" fmla="*/ 61413 w 1308329"/>
              <a:gd name="connsiteY0" fmla="*/ 6857999 h 6857999"/>
              <a:gd name="connsiteX1" fmla="*/ 0 w 1308329"/>
              <a:gd name="connsiteY1" fmla="*/ 6857999 h 6857999"/>
              <a:gd name="connsiteX2" fmla="*/ 1246916 w 1308329"/>
              <a:gd name="connsiteY2" fmla="*/ 0 h 6857999"/>
              <a:gd name="connsiteX3" fmla="*/ 1308329 w 1308329"/>
              <a:gd name="connsiteY3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08329" h="6857999">
                <a:moveTo>
                  <a:pt x="61413" y="6857999"/>
                </a:moveTo>
                <a:lnTo>
                  <a:pt x="0" y="6857999"/>
                </a:lnTo>
                <a:lnTo>
                  <a:pt x="1246916" y="0"/>
                </a:lnTo>
                <a:lnTo>
                  <a:pt x="1308329" y="0"/>
                </a:lnTo>
                <a:close/>
              </a:path>
            </a:pathLst>
          </a:custGeom>
          <a:solidFill>
            <a:schemeClr val="accent4">
              <a:lumMod val="50000"/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Freeform: Shape 24"/>
          <p:cNvSpPr/>
          <p:nvPr userDrawn="1"/>
        </p:nvSpPr>
        <p:spPr>
          <a:xfrm>
            <a:off x="6054821" y="1"/>
            <a:ext cx="1553985" cy="6857999"/>
          </a:xfrm>
          <a:custGeom>
            <a:avLst/>
            <a:gdLst>
              <a:gd name="connsiteX0" fmla="*/ 307068 w 1553985"/>
              <a:gd name="connsiteY0" fmla="*/ 6857999 h 6857999"/>
              <a:gd name="connsiteX1" fmla="*/ 0 w 1553985"/>
              <a:gd name="connsiteY1" fmla="*/ 6857999 h 6857999"/>
              <a:gd name="connsiteX2" fmla="*/ 1246916 w 1553985"/>
              <a:gd name="connsiteY2" fmla="*/ 0 h 6857999"/>
              <a:gd name="connsiteX3" fmla="*/ 1553985 w 1553985"/>
              <a:gd name="connsiteY3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53985" h="6857999">
                <a:moveTo>
                  <a:pt x="307068" y="6857999"/>
                </a:moveTo>
                <a:lnTo>
                  <a:pt x="0" y="6857999"/>
                </a:lnTo>
                <a:lnTo>
                  <a:pt x="1246916" y="0"/>
                </a:lnTo>
                <a:lnTo>
                  <a:pt x="1553985" y="0"/>
                </a:lnTo>
                <a:close/>
              </a:path>
            </a:pathLst>
          </a:custGeom>
          <a:solidFill>
            <a:schemeClr val="accent4">
              <a:lumMod val="50000"/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cxnSp>
        <p:nvCxnSpPr>
          <p:cNvPr id="26" name="Straight Connector 25"/>
          <p:cNvCxnSpPr>
            <a:cxnSpLocks/>
          </p:cNvCxnSpPr>
          <p:nvPr userDrawn="1"/>
        </p:nvCxnSpPr>
        <p:spPr>
          <a:xfrm flipH="1">
            <a:off x="5847649" y="3928579"/>
            <a:ext cx="536022" cy="2929421"/>
          </a:xfrm>
          <a:prstGeom prst="line">
            <a:avLst/>
          </a:prstGeom>
          <a:ln w="25400">
            <a:solidFill>
              <a:schemeClr val="accent4">
                <a:lumMod val="50000"/>
                <a:alpha val="67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>
            <a:cxnSpLocks/>
          </p:cNvCxnSpPr>
          <p:nvPr userDrawn="1"/>
        </p:nvCxnSpPr>
        <p:spPr>
          <a:xfrm flipH="1">
            <a:off x="6561331" y="0"/>
            <a:ext cx="536022" cy="2929421"/>
          </a:xfrm>
          <a:prstGeom prst="line">
            <a:avLst/>
          </a:prstGeom>
          <a:ln w="25400">
            <a:solidFill>
              <a:schemeClr val="accent4">
                <a:lumMod val="50000"/>
                <a:alpha val="67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>
            <a:cxnSpLocks/>
          </p:cNvCxnSpPr>
          <p:nvPr userDrawn="1"/>
        </p:nvCxnSpPr>
        <p:spPr>
          <a:xfrm flipH="1">
            <a:off x="11039821" y="3928579"/>
            <a:ext cx="536022" cy="2929421"/>
          </a:xfrm>
          <a:prstGeom prst="line">
            <a:avLst/>
          </a:prstGeom>
          <a:ln w="25400">
            <a:solidFill>
              <a:schemeClr val="accent4">
                <a:lumMod val="50000"/>
                <a:alpha val="67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cxnSpLocks/>
          </p:cNvCxnSpPr>
          <p:nvPr userDrawn="1"/>
        </p:nvCxnSpPr>
        <p:spPr>
          <a:xfrm flipH="1">
            <a:off x="11753504" y="472966"/>
            <a:ext cx="449478" cy="2456455"/>
          </a:xfrm>
          <a:prstGeom prst="line">
            <a:avLst/>
          </a:prstGeom>
          <a:ln w="25400">
            <a:solidFill>
              <a:schemeClr val="accent4">
                <a:lumMod val="50000"/>
                <a:alpha val="67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Freeform: Shape 34"/>
          <p:cNvSpPr/>
          <p:nvPr userDrawn="1"/>
        </p:nvSpPr>
        <p:spPr>
          <a:xfrm>
            <a:off x="10638015" y="1"/>
            <a:ext cx="1553985" cy="6857999"/>
          </a:xfrm>
          <a:custGeom>
            <a:avLst/>
            <a:gdLst>
              <a:gd name="connsiteX0" fmla="*/ 307068 w 1553985"/>
              <a:gd name="connsiteY0" fmla="*/ 6857999 h 6857999"/>
              <a:gd name="connsiteX1" fmla="*/ 0 w 1553985"/>
              <a:gd name="connsiteY1" fmla="*/ 6857999 h 6857999"/>
              <a:gd name="connsiteX2" fmla="*/ 1246916 w 1553985"/>
              <a:gd name="connsiteY2" fmla="*/ 0 h 6857999"/>
              <a:gd name="connsiteX3" fmla="*/ 1553985 w 1553985"/>
              <a:gd name="connsiteY3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53985" h="6857999">
                <a:moveTo>
                  <a:pt x="307068" y="6857999"/>
                </a:moveTo>
                <a:lnTo>
                  <a:pt x="0" y="6857999"/>
                </a:lnTo>
                <a:lnTo>
                  <a:pt x="1246916" y="0"/>
                </a:lnTo>
                <a:lnTo>
                  <a:pt x="1553985" y="0"/>
                </a:lnTo>
                <a:close/>
              </a:path>
            </a:pathLst>
          </a:custGeom>
          <a:solidFill>
            <a:schemeClr val="accent4">
              <a:lumMod val="50000"/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5466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107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C663A-F6AC-45DC-98BB-65E832F234C0}" type="datetimeFigureOut">
              <a:rPr lang="en-US" smtClean="0"/>
              <a:t>1/6/2020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09D84-60B9-4C2E-B003-A2DC6548F61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78045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C663A-F6AC-45DC-98BB-65E832F234C0}" type="datetimeFigureOut">
              <a:rPr lang="en-US" smtClean="0"/>
              <a:t>1/6/2020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09D84-60B9-4C2E-B003-A2DC6548F61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913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C663A-F6AC-45DC-98BB-65E832F234C0}" type="datetimeFigureOut">
              <a:rPr lang="en-US" smtClean="0"/>
              <a:t>1/6/2020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09D84-60B9-4C2E-B003-A2DC6548F61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6002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C663A-F6AC-45DC-98BB-65E832F234C0}" type="datetimeFigureOut">
              <a:rPr lang="en-US" smtClean="0"/>
              <a:t>1/6/2020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09D84-60B9-4C2E-B003-A2DC6548F61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78499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C663A-F6AC-45DC-98BB-65E832F234C0}" type="datetimeFigureOut">
              <a:rPr lang="en-US" smtClean="0"/>
              <a:t>1/6/2020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09D84-60B9-4C2E-B003-A2DC6548F61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4618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C663A-F6AC-45DC-98BB-65E832F234C0}" type="datetimeFigureOut">
              <a:rPr lang="en-US" smtClean="0"/>
              <a:t>1/6/2020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09D84-60B9-4C2E-B003-A2DC6548F61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168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C663A-F6AC-45DC-98BB-65E832F234C0}" type="datetimeFigureOut">
              <a:rPr lang="en-US" smtClean="0"/>
              <a:t>1/6/2020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09D84-60B9-4C2E-B003-A2DC6548F61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1229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2C663A-F6AC-45DC-98BB-65E832F234C0}" type="datetimeFigureOut">
              <a:rPr lang="en-US" smtClean="0"/>
              <a:t>1/6/2020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F09D84-60B9-4C2E-B003-A2DC6548F61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7367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Title Placeholder 1"/>
          <p:cNvSpPr>
            <a:spLocks noGrp="1"/>
          </p:cNvSpPr>
          <p:nvPr>
            <p:ph type="title"/>
          </p:nvPr>
        </p:nvSpPr>
        <p:spPr>
          <a:xfrm>
            <a:off x="381000" y="232971"/>
            <a:ext cx="10401300" cy="438912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" name="Freeform: Shape 9"/>
          <p:cNvSpPr/>
          <p:nvPr userDrawn="1"/>
        </p:nvSpPr>
        <p:spPr>
          <a:xfrm>
            <a:off x="0" y="6583680"/>
            <a:ext cx="12192000" cy="274320"/>
          </a:xfrm>
          <a:custGeom>
            <a:avLst/>
            <a:gdLst>
              <a:gd name="connsiteX0" fmla="*/ 0 w 9144000"/>
              <a:gd name="connsiteY0" fmla="*/ 0 h 304800"/>
              <a:gd name="connsiteX1" fmla="*/ 3040380 w 9144000"/>
              <a:gd name="connsiteY1" fmla="*/ 0 h 304800"/>
              <a:gd name="connsiteX2" fmla="*/ 3063240 w 9144000"/>
              <a:gd name="connsiteY2" fmla="*/ 0 h 304800"/>
              <a:gd name="connsiteX3" fmla="*/ 6080760 w 9144000"/>
              <a:gd name="connsiteY3" fmla="*/ 0 h 304800"/>
              <a:gd name="connsiteX4" fmla="*/ 6103620 w 9144000"/>
              <a:gd name="connsiteY4" fmla="*/ 0 h 304800"/>
              <a:gd name="connsiteX5" fmla="*/ 9144000 w 9144000"/>
              <a:gd name="connsiteY5" fmla="*/ 0 h 304800"/>
              <a:gd name="connsiteX6" fmla="*/ 9144000 w 9144000"/>
              <a:gd name="connsiteY6" fmla="*/ 304800 h 304800"/>
              <a:gd name="connsiteX7" fmla="*/ 6103620 w 9144000"/>
              <a:gd name="connsiteY7" fmla="*/ 304800 h 304800"/>
              <a:gd name="connsiteX8" fmla="*/ 6080760 w 9144000"/>
              <a:gd name="connsiteY8" fmla="*/ 304800 h 304800"/>
              <a:gd name="connsiteX9" fmla="*/ 3063240 w 9144000"/>
              <a:gd name="connsiteY9" fmla="*/ 304800 h 304800"/>
              <a:gd name="connsiteX10" fmla="*/ 3040380 w 9144000"/>
              <a:gd name="connsiteY10" fmla="*/ 304800 h 304800"/>
              <a:gd name="connsiteX11" fmla="*/ 0 w 9144000"/>
              <a:gd name="connsiteY11" fmla="*/ 304800 h 3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144000" h="304800">
                <a:moveTo>
                  <a:pt x="0" y="0"/>
                </a:moveTo>
                <a:lnTo>
                  <a:pt x="3040380" y="0"/>
                </a:lnTo>
                <a:lnTo>
                  <a:pt x="3063240" y="0"/>
                </a:lnTo>
                <a:lnTo>
                  <a:pt x="6080760" y="0"/>
                </a:lnTo>
                <a:lnTo>
                  <a:pt x="6103620" y="0"/>
                </a:lnTo>
                <a:lnTo>
                  <a:pt x="9144000" y="0"/>
                </a:lnTo>
                <a:lnTo>
                  <a:pt x="9144000" y="304800"/>
                </a:lnTo>
                <a:lnTo>
                  <a:pt x="6103620" y="304800"/>
                </a:lnTo>
                <a:lnTo>
                  <a:pt x="6080760" y="304800"/>
                </a:lnTo>
                <a:lnTo>
                  <a:pt x="3063240" y="304800"/>
                </a:lnTo>
                <a:lnTo>
                  <a:pt x="3040380" y="304800"/>
                </a:lnTo>
                <a:lnTo>
                  <a:pt x="0" y="3048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1" name="Straight Connector 10"/>
          <p:cNvCxnSpPr>
            <a:cxnSpLocks/>
          </p:cNvCxnSpPr>
          <p:nvPr userDrawn="1"/>
        </p:nvCxnSpPr>
        <p:spPr>
          <a:xfrm>
            <a:off x="0" y="760783"/>
            <a:ext cx="12192000" cy="0"/>
          </a:xfrm>
          <a:prstGeom prst="line">
            <a:avLst/>
          </a:prstGeom>
          <a:ln w="254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 userDrawn="1"/>
        </p:nvSpPr>
        <p:spPr>
          <a:xfrm>
            <a:off x="11537033" y="6583680"/>
            <a:ext cx="273967" cy="27432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ctr" defTabSz="457200"/>
            <a:fld id="{996B5273-46EB-4870-A6B0-6E7F43CBD6D0}" type="slidenum">
              <a:rPr lang="en-US" sz="800" smtClean="0">
                <a:solidFill>
                  <a:prstClr val="white"/>
                </a:solidFill>
              </a:rPr>
              <a:pPr algn="ctr" defTabSz="457200"/>
              <a:t>‹#›</a:t>
            </a:fld>
            <a:endParaRPr lang="en-US" sz="800" dirty="0">
              <a:solidFill>
                <a:prstClr val="white"/>
              </a:solidFill>
            </a:endParaRPr>
          </a:p>
        </p:txBody>
      </p:sp>
      <p:cxnSp>
        <p:nvCxnSpPr>
          <p:cNvPr id="39" name="Straight Connector 38"/>
          <p:cNvCxnSpPr>
            <a:cxnSpLocks/>
          </p:cNvCxnSpPr>
          <p:nvPr userDrawn="1"/>
        </p:nvCxnSpPr>
        <p:spPr>
          <a:xfrm>
            <a:off x="0" y="814197"/>
            <a:ext cx="12192000" cy="0"/>
          </a:xfrm>
          <a:prstGeom prst="line">
            <a:avLst/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2404C8CE-6F1A-4B9E-A772-36D6E138021E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8050" y="147015"/>
            <a:ext cx="742950" cy="52486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4B05706-7A97-48C0-A08A-C05D93FFA592}"/>
              </a:ext>
            </a:extLst>
          </p:cNvPr>
          <p:cNvSpPr txBox="1"/>
          <p:nvPr userDrawn="1"/>
        </p:nvSpPr>
        <p:spPr>
          <a:xfrm>
            <a:off x="381000" y="6627168"/>
            <a:ext cx="29337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800" dirty="0">
                <a:solidFill>
                  <a:prstClr val="white"/>
                </a:solidFill>
              </a:rPr>
              <a:t>© 2018 SC GLOBAL TUBULAR SOLUTIONS</a:t>
            </a:r>
          </a:p>
        </p:txBody>
      </p:sp>
    </p:spTree>
    <p:extLst>
      <p:ext uri="{BB962C8B-B14F-4D97-AF65-F5344CB8AC3E}">
        <p14:creationId xmlns:p14="http://schemas.microsoft.com/office/powerpoint/2010/main" val="3876678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pos="3984">
          <p15:clr>
            <a:srgbClr val="F26B43"/>
          </p15:clr>
        </p15:guide>
        <p15:guide id="3" pos="3696">
          <p15:clr>
            <a:srgbClr val="F26B43"/>
          </p15:clr>
        </p15:guide>
        <p15:guide id="4" pos="240">
          <p15:clr>
            <a:srgbClr val="F26B43"/>
          </p15:clr>
        </p15:guide>
        <p15:guide id="5" pos="74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220" y="-131263"/>
            <a:ext cx="9687560" cy="1325563"/>
          </a:xfrm>
        </p:spPr>
        <p:txBody>
          <a:bodyPr/>
          <a:lstStyle/>
          <a:p>
            <a:r>
              <a:rPr lang="en-US" b="1" dirty="0" err="1">
                <a:solidFill>
                  <a:schemeClr val="accent5">
                    <a:lumMod val="50000"/>
                  </a:schemeClr>
                </a:solidFill>
              </a:rPr>
              <a:t>XGEN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 User Preferences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2220" y="833516"/>
            <a:ext cx="10833100" cy="51909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203864"/>
                </a:solidFill>
              </a:rPr>
              <a:t>This PowerPoint will walk through how to update your user preferences (how legacy forms display within </a:t>
            </a:r>
            <a:r>
              <a:rPr lang="en-US" sz="1600" dirty="0" err="1">
                <a:solidFill>
                  <a:srgbClr val="203864"/>
                </a:solidFill>
              </a:rPr>
              <a:t>XGEN</a:t>
            </a:r>
            <a:r>
              <a:rPr lang="en-US" sz="1600" dirty="0">
                <a:solidFill>
                  <a:srgbClr val="203864"/>
                </a:solidFill>
              </a:rPr>
              <a:t>)</a:t>
            </a:r>
          </a:p>
          <a:p>
            <a:pPr marL="0" indent="0">
              <a:buNone/>
            </a:pPr>
            <a:r>
              <a:rPr lang="en-US" sz="1600" dirty="0">
                <a:solidFill>
                  <a:srgbClr val="203864"/>
                </a:solidFill>
              </a:rPr>
              <a:t>1. Under the utilities menu select the ‘</a:t>
            </a:r>
            <a:r>
              <a:rPr lang="en-US" sz="1600" b="1" dirty="0">
                <a:solidFill>
                  <a:srgbClr val="203864"/>
                </a:solidFill>
              </a:rPr>
              <a:t>User Preferences</a:t>
            </a:r>
            <a:r>
              <a:rPr lang="en-US" sz="1600" dirty="0">
                <a:solidFill>
                  <a:srgbClr val="203864"/>
                </a:solidFill>
              </a:rPr>
              <a:t>’ tab</a:t>
            </a:r>
          </a:p>
          <a:p>
            <a:pPr marL="0" indent="0">
              <a:buNone/>
            </a:pPr>
            <a:endParaRPr lang="en-US" sz="1800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en-US" sz="2200" dirty="0">
              <a:solidFill>
                <a:schemeClr val="tx2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t="5249"/>
          <a:stretch/>
        </p:blipFill>
        <p:spPr>
          <a:xfrm rot="5400000">
            <a:off x="-2870201" y="2870200"/>
            <a:ext cx="6858001" cy="1117601"/>
          </a:xfrm>
          <a:prstGeom prst="rect">
            <a:avLst/>
          </a:prstGeom>
        </p:spPr>
      </p:pic>
      <p:pic>
        <p:nvPicPr>
          <p:cNvPr id="6" name="Picture 5" descr="C:\Users\ehart\AppData\Local\Temp\SNAGHTML5c24fc46.PNG">
            <a:extLst>
              <a:ext uri="{FF2B5EF4-FFF2-40B4-BE49-F238E27FC236}">
                <a16:creationId xmlns:a16="http://schemas.microsoft.com/office/drawing/2014/main" id="{EDF6FC65-701D-4A11-9175-B2B2C64147D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8770" y="1204025"/>
            <a:ext cx="2392103" cy="55662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236657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58900" y="223916"/>
            <a:ext cx="10833100" cy="51909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203864"/>
                </a:solidFill>
              </a:rPr>
              <a:t>2. Each user must now adjust the default values through a process of trial and error to see which best fit their display.  Default values are given, as well as a normal range (suggested range).  Once a value is updated and saved, users must hit the </a:t>
            </a:r>
            <a:r>
              <a:rPr lang="en-US" sz="1600" b="1" dirty="0">
                <a:solidFill>
                  <a:srgbClr val="203864"/>
                </a:solidFill>
              </a:rPr>
              <a:t>browser refresh</a:t>
            </a:r>
            <a:r>
              <a:rPr lang="en-US" sz="1600" dirty="0">
                <a:solidFill>
                  <a:srgbClr val="203864"/>
                </a:solidFill>
              </a:rPr>
              <a:t> button and reload the page to see the new changes.  </a:t>
            </a:r>
            <a:r>
              <a:rPr lang="en-US" sz="1600" i="1" dirty="0">
                <a:solidFill>
                  <a:srgbClr val="203864"/>
                </a:solidFill>
              </a:rPr>
              <a:t>See next slide for further information about display options</a:t>
            </a:r>
          </a:p>
          <a:p>
            <a:pPr marL="0" indent="0">
              <a:buNone/>
            </a:pPr>
            <a:endParaRPr lang="en-US" sz="1800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en-US" sz="2200" dirty="0">
              <a:solidFill>
                <a:schemeClr val="tx2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t="5249"/>
          <a:stretch/>
        </p:blipFill>
        <p:spPr>
          <a:xfrm rot="5400000">
            <a:off x="-2870201" y="2870200"/>
            <a:ext cx="6858001" cy="111760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DCE90CE-A17C-4754-AA8F-31ED28FBD4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6466" y="3358747"/>
            <a:ext cx="10217675" cy="311166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BC4B5C5-AB76-46FB-9214-0354415BEB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58900" y="1187340"/>
            <a:ext cx="9595936" cy="1536325"/>
          </a:xfrm>
          <a:prstGeom prst="rect">
            <a:avLst/>
          </a:prstGeom>
        </p:spPr>
      </p:pic>
      <p:sp>
        <p:nvSpPr>
          <p:cNvPr id="10" name="Arrow: Down 9">
            <a:extLst>
              <a:ext uri="{FF2B5EF4-FFF2-40B4-BE49-F238E27FC236}">
                <a16:creationId xmlns:a16="http://schemas.microsoft.com/office/drawing/2014/main" id="{54D5B797-F000-4E5F-B4A6-883F91C7311A}"/>
              </a:ext>
            </a:extLst>
          </p:cNvPr>
          <p:cNvSpPr/>
          <p:nvPr/>
        </p:nvSpPr>
        <p:spPr>
          <a:xfrm>
            <a:off x="4471455" y="2532233"/>
            <a:ext cx="1093322" cy="1438388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77213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26606" y="532676"/>
            <a:ext cx="10833100" cy="51909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203864"/>
                </a:solidFill>
              </a:rPr>
              <a:t>There are three different values that go into making your legacy display: </a:t>
            </a:r>
            <a:r>
              <a:rPr lang="en-US" sz="1600" b="1" dirty="0">
                <a:solidFill>
                  <a:srgbClr val="203864"/>
                </a:solidFill>
              </a:rPr>
              <a:t>DPI, Height, Width</a:t>
            </a:r>
          </a:p>
          <a:p>
            <a:endParaRPr lang="en-US" sz="1600" dirty="0">
              <a:solidFill>
                <a:srgbClr val="203864"/>
              </a:solidFill>
            </a:endParaRPr>
          </a:p>
          <a:p>
            <a:pPr marL="0" indent="0">
              <a:buNone/>
            </a:pPr>
            <a:endParaRPr lang="en-US" sz="2200" dirty="0">
              <a:solidFill>
                <a:schemeClr val="tx2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t="5249"/>
          <a:stretch/>
        </p:blipFill>
        <p:spPr>
          <a:xfrm rot="5400000">
            <a:off x="-2870201" y="2870200"/>
            <a:ext cx="6858001" cy="111760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E0376FC-16F6-4A22-B2BD-70A15FA96D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2433" y="1013361"/>
            <a:ext cx="9988718" cy="1599210"/>
          </a:xfrm>
          <a:prstGeom prst="rect">
            <a:avLst/>
          </a:prstGeom>
        </p:spPr>
      </p:pic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2984AD8A-1819-49C5-BFB6-F0C6A11709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2680481"/>
              </p:ext>
            </p:extLst>
          </p:nvPr>
        </p:nvGraphicFramePr>
        <p:xfrm>
          <a:off x="1838026" y="2682240"/>
          <a:ext cx="9277532" cy="39117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19383">
                  <a:extLst>
                    <a:ext uri="{9D8B030D-6E8A-4147-A177-3AD203B41FA5}">
                      <a16:colId xmlns:a16="http://schemas.microsoft.com/office/drawing/2014/main" val="225446701"/>
                    </a:ext>
                  </a:extLst>
                </a:gridCol>
                <a:gridCol w="2319383">
                  <a:extLst>
                    <a:ext uri="{9D8B030D-6E8A-4147-A177-3AD203B41FA5}">
                      <a16:colId xmlns:a16="http://schemas.microsoft.com/office/drawing/2014/main" val="2787359486"/>
                    </a:ext>
                  </a:extLst>
                </a:gridCol>
                <a:gridCol w="2319383">
                  <a:extLst>
                    <a:ext uri="{9D8B030D-6E8A-4147-A177-3AD203B41FA5}">
                      <a16:colId xmlns:a16="http://schemas.microsoft.com/office/drawing/2014/main" val="1431780990"/>
                    </a:ext>
                  </a:extLst>
                </a:gridCol>
                <a:gridCol w="2319383">
                  <a:extLst>
                    <a:ext uri="{9D8B030D-6E8A-4147-A177-3AD203B41FA5}">
                      <a16:colId xmlns:a16="http://schemas.microsoft.com/office/drawing/2014/main" val="188912554"/>
                    </a:ext>
                  </a:extLst>
                </a:gridCol>
              </a:tblGrid>
              <a:tr h="433882">
                <a:tc>
                  <a:txBody>
                    <a:bodyPr/>
                    <a:lstStyle/>
                    <a:p>
                      <a:r>
                        <a:rPr lang="en-US" sz="1600" dirty="0"/>
                        <a:t>Row 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Description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Notes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Suggested Values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5451987"/>
                  </a:ext>
                </a:extLst>
              </a:tr>
              <a:tr h="164904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200" kern="1200" dirty="0" err="1">
                          <a:solidFill>
                            <a:srgbClr val="203864"/>
                          </a:solidFill>
                          <a:latin typeface="+mn-lt"/>
                          <a:ea typeface="+mn-ea"/>
                          <a:cs typeface="+mn-cs"/>
                        </a:rPr>
                        <a:t>LEGACY_FORM_CLIENT_</a:t>
                      </a:r>
                      <a:r>
                        <a:rPr lang="en-US" sz="1200" b="1" kern="1200" dirty="0" err="1">
                          <a:solidFill>
                            <a:srgbClr val="203864"/>
                          </a:solidFill>
                          <a:latin typeface="+mn-lt"/>
                          <a:ea typeface="+mn-ea"/>
                          <a:cs typeface="+mn-cs"/>
                        </a:rPr>
                        <a:t>DPI</a:t>
                      </a:r>
                      <a:endParaRPr lang="en-US" sz="1200" b="1" kern="1200" dirty="0">
                        <a:solidFill>
                          <a:srgbClr val="20386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286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buChar char="•"/>
                      </a:pPr>
                      <a:endParaRPr lang="en-US" sz="1200" kern="1200" dirty="0">
                        <a:solidFill>
                          <a:srgbClr val="20386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en-US" sz="1200" kern="1200" dirty="0">
                          <a:solidFill>
                            <a:srgbClr val="203864"/>
                          </a:solidFill>
                          <a:latin typeface="+mn-lt"/>
                          <a:ea typeface="+mn-ea"/>
                          <a:cs typeface="+mn-cs"/>
                        </a:rPr>
                        <a:t>Controls zoom level of legacy form.  Setting to 0 will allow system to decide the appropriate level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en-US" sz="1200" kern="1200" dirty="0">
                          <a:solidFill>
                            <a:srgbClr val="203864"/>
                          </a:solidFill>
                          <a:latin typeface="+mn-lt"/>
                          <a:ea typeface="+mn-ea"/>
                          <a:cs typeface="+mn-cs"/>
                        </a:rPr>
                        <a:t>By default every users setting will be 0.  This will allow the </a:t>
                      </a:r>
                      <a:r>
                        <a:rPr lang="en-US" sz="1200" kern="1200" dirty="0" err="1">
                          <a:solidFill>
                            <a:srgbClr val="203864"/>
                          </a:solidFill>
                          <a:latin typeface="+mn-lt"/>
                          <a:ea typeface="+mn-ea"/>
                          <a:cs typeface="+mn-cs"/>
                        </a:rPr>
                        <a:t>XGen</a:t>
                      </a:r>
                      <a:r>
                        <a:rPr lang="en-US" sz="1200" kern="1200" dirty="0">
                          <a:solidFill>
                            <a:srgbClr val="203864"/>
                          </a:solidFill>
                          <a:latin typeface="+mn-lt"/>
                          <a:ea typeface="+mn-ea"/>
                          <a:cs typeface="+mn-cs"/>
                        </a:rPr>
                        <a:t> application to determine the most appropriate zoom setting.  The user can control this by entering their own value, with common range being 80-140.  They can set it back to 0 at anytime to revert to default.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en-US" sz="1200" kern="1200" dirty="0">
                          <a:solidFill>
                            <a:srgbClr val="203864"/>
                          </a:solidFill>
                          <a:latin typeface="+mn-lt"/>
                          <a:ea typeface="+mn-ea"/>
                          <a:cs typeface="+mn-cs"/>
                        </a:rPr>
                        <a:t>DEFAULT: 0</a:t>
                      </a:r>
                    </a:p>
                    <a:p>
                      <a:pPr marL="0" indent="0" algn="l" defTabSz="914400" rtl="0" eaLnBrk="1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en-US" sz="1200" kern="1200" dirty="0">
                          <a:solidFill>
                            <a:srgbClr val="203864"/>
                          </a:solidFill>
                          <a:latin typeface="+mn-lt"/>
                          <a:ea typeface="+mn-ea"/>
                          <a:cs typeface="+mn-cs"/>
                        </a:rPr>
                        <a:t>NORMAL RANGE: 80-140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5009782"/>
                  </a:ext>
                </a:extLst>
              </a:tr>
              <a:tr h="801001">
                <a:tc>
                  <a:txBody>
                    <a:bodyPr/>
                    <a:lstStyle/>
                    <a:p>
                      <a:r>
                        <a:rPr lang="en-US" sz="1200" kern="1200" dirty="0">
                          <a:solidFill>
                            <a:srgbClr val="203864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150" kern="1200" dirty="0" err="1">
                          <a:solidFill>
                            <a:srgbClr val="203864"/>
                          </a:solidFill>
                          <a:latin typeface="+mn-lt"/>
                          <a:ea typeface="+mn-ea"/>
                          <a:cs typeface="+mn-cs"/>
                        </a:rPr>
                        <a:t>LEGACY_FORM_WINDOW_</a:t>
                      </a:r>
                      <a:r>
                        <a:rPr lang="en-US" sz="1150" b="1" kern="1200" dirty="0" err="1">
                          <a:solidFill>
                            <a:srgbClr val="203864"/>
                          </a:solidFill>
                          <a:latin typeface="+mn-lt"/>
                          <a:ea typeface="+mn-ea"/>
                          <a:cs typeface="+mn-cs"/>
                        </a:rPr>
                        <a:t>HEIGHT</a:t>
                      </a:r>
                      <a:endParaRPr lang="en-US" sz="1150" b="1" kern="1200" dirty="0">
                        <a:solidFill>
                          <a:srgbClr val="20386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rgbClr val="203864"/>
                          </a:solidFill>
                          <a:latin typeface="+mn-lt"/>
                          <a:ea typeface="+mn-ea"/>
                          <a:cs typeface="+mn-cs"/>
                        </a:rPr>
                        <a:t>Determines the height of the legacy form</a:t>
                      </a:r>
                    </a:p>
                    <a:p>
                      <a:endParaRPr lang="en-US" sz="1200" kern="1200" dirty="0">
                        <a:solidFill>
                          <a:srgbClr val="20386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rgbClr val="203864"/>
                          </a:solidFill>
                          <a:latin typeface="+mn-lt"/>
                          <a:ea typeface="+mn-ea"/>
                          <a:cs typeface="+mn-cs"/>
                        </a:rPr>
                        <a:t>The default is 1028 pixels high.  The user can control this by directly changing the value, with common range being 800-1200.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kern="1200" dirty="0">
                          <a:solidFill>
                            <a:srgbClr val="203864"/>
                          </a:solidFill>
                          <a:latin typeface="+mn-lt"/>
                          <a:ea typeface="+mn-ea"/>
                          <a:cs typeface="+mn-cs"/>
                        </a:rPr>
                        <a:t>DEFAULT: 1028 </a:t>
                      </a:r>
                    </a:p>
                    <a:p>
                      <a:endParaRPr lang="en-US" sz="1200" kern="1200" dirty="0">
                        <a:solidFill>
                          <a:srgbClr val="20386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200" kern="1200" dirty="0">
                          <a:solidFill>
                            <a:srgbClr val="203864"/>
                          </a:solidFill>
                          <a:latin typeface="+mn-lt"/>
                          <a:ea typeface="+mn-ea"/>
                          <a:cs typeface="+mn-cs"/>
                        </a:rPr>
                        <a:t>NORMAL RANGE: 800-1200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8508357"/>
                  </a:ext>
                </a:extLst>
              </a:tr>
              <a:tr h="97900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 err="1">
                          <a:solidFill>
                            <a:srgbClr val="203864"/>
                          </a:solidFill>
                          <a:latin typeface="+mn-lt"/>
                          <a:ea typeface="+mn-ea"/>
                          <a:cs typeface="+mn-cs"/>
                        </a:rPr>
                        <a:t>LEGACY_FORM_WINDOW_</a:t>
                      </a:r>
                      <a:r>
                        <a:rPr lang="en-US" sz="1200" b="1" kern="1200" dirty="0" err="1">
                          <a:solidFill>
                            <a:srgbClr val="203864"/>
                          </a:solidFill>
                          <a:latin typeface="+mn-lt"/>
                          <a:ea typeface="+mn-ea"/>
                          <a:cs typeface="+mn-cs"/>
                        </a:rPr>
                        <a:t>WIDTH</a:t>
                      </a:r>
                      <a:endParaRPr lang="en-US" sz="1200" b="1" kern="1200" dirty="0">
                        <a:solidFill>
                          <a:srgbClr val="20386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sz="1200" kern="1200" dirty="0">
                        <a:solidFill>
                          <a:srgbClr val="20386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rgbClr val="203864"/>
                          </a:solidFill>
                          <a:latin typeface="+mn-lt"/>
                          <a:ea typeface="+mn-ea"/>
                          <a:cs typeface="+mn-cs"/>
                        </a:rPr>
                        <a:t>Determines the width of the legacy form.</a:t>
                      </a:r>
                    </a:p>
                    <a:p>
                      <a:endParaRPr lang="en-US" sz="1200" kern="1200" dirty="0">
                        <a:solidFill>
                          <a:srgbClr val="20386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rgbClr val="203864"/>
                          </a:solidFill>
                          <a:latin typeface="+mn-lt"/>
                          <a:ea typeface="+mn-ea"/>
                          <a:cs typeface="+mn-cs"/>
                        </a:rPr>
                        <a:t>The default is 1600 pixels wide.  The user can control this by directly changing the value, with common range being 1000-1800.</a:t>
                      </a:r>
                    </a:p>
                    <a:p>
                      <a:endParaRPr lang="en-US" sz="1200" kern="1200" dirty="0">
                        <a:solidFill>
                          <a:srgbClr val="20386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kern="1200" dirty="0">
                          <a:solidFill>
                            <a:srgbClr val="203864"/>
                          </a:solidFill>
                          <a:latin typeface="+mn-lt"/>
                          <a:ea typeface="+mn-ea"/>
                          <a:cs typeface="+mn-cs"/>
                        </a:rPr>
                        <a:t>DEFAULT: 1600</a:t>
                      </a:r>
                    </a:p>
                    <a:p>
                      <a:endParaRPr lang="en-US" sz="1200" kern="1200" dirty="0">
                        <a:solidFill>
                          <a:srgbClr val="20386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200" kern="1200" dirty="0">
                          <a:solidFill>
                            <a:srgbClr val="203864"/>
                          </a:solidFill>
                          <a:latin typeface="+mn-lt"/>
                          <a:ea typeface="+mn-ea"/>
                          <a:cs typeface="+mn-cs"/>
                        </a:rPr>
                        <a:t>NORMAL RANGE: 1000-1800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72791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85569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58900" y="223916"/>
            <a:ext cx="10833100" cy="51909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203864"/>
                </a:solidFill>
              </a:rPr>
              <a:t>3.</a:t>
            </a:r>
            <a:r>
              <a:rPr lang="en-US" sz="1600" b="1" dirty="0">
                <a:solidFill>
                  <a:srgbClr val="203864"/>
                </a:solidFill>
              </a:rPr>
              <a:t> DPI- </a:t>
            </a:r>
            <a:r>
              <a:rPr lang="en-US" sz="1600" dirty="0">
                <a:solidFill>
                  <a:srgbClr val="203864"/>
                </a:solidFill>
              </a:rPr>
              <a:t>Changing the DPI will change the zoom of the legacy form.  For example increasing from 80 to 120 will ZOOM IN the system giving you the below results</a:t>
            </a:r>
          </a:p>
          <a:p>
            <a:pPr marL="0" indent="0">
              <a:buNone/>
            </a:pPr>
            <a:endParaRPr lang="en-US" sz="1800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en-US" sz="2200" dirty="0">
              <a:solidFill>
                <a:schemeClr val="tx2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t="5249"/>
          <a:stretch/>
        </p:blipFill>
        <p:spPr>
          <a:xfrm rot="5400000">
            <a:off x="-2870201" y="2870200"/>
            <a:ext cx="6858001" cy="111760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F6139FA-D3CA-4F6D-9C71-876535B797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3395" y="777589"/>
            <a:ext cx="7382896" cy="360304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575FCE5-CDDF-42A2-8516-418EC52058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11729" y="3315917"/>
            <a:ext cx="8480271" cy="3542083"/>
          </a:xfrm>
          <a:prstGeom prst="rect">
            <a:avLst/>
          </a:prstGeom>
        </p:spPr>
      </p:pic>
      <p:sp>
        <p:nvSpPr>
          <p:cNvPr id="10" name="Callout: Line 9">
            <a:extLst>
              <a:ext uri="{FF2B5EF4-FFF2-40B4-BE49-F238E27FC236}">
                <a16:creationId xmlns:a16="http://schemas.microsoft.com/office/drawing/2014/main" id="{86F0628D-370E-4399-A896-0E36074307FD}"/>
              </a:ext>
            </a:extLst>
          </p:cNvPr>
          <p:cNvSpPr/>
          <p:nvPr/>
        </p:nvSpPr>
        <p:spPr>
          <a:xfrm>
            <a:off x="6932023" y="1759131"/>
            <a:ext cx="2046514" cy="478972"/>
          </a:xfrm>
          <a:prstGeom prst="borderCallout1">
            <a:avLst>
              <a:gd name="adj1" fmla="val 47841"/>
              <a:gd name="adj2" fmla="val 178"/>
              <a:gd name="adj3" fmla="val 145227"/>
              <a:gd name="adj4" fmla="val -111099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203864"/>
                </a:solidFill>
              </a:rPr>
              <a:t>DPI 80 (zoomed out)</a:t>
            </a:r>
          </a:p>
        </p:txBody>
      </p:sp>
      <p:sp>
        <p:nvSpPr>
          <p:cNvPr id="14" name="Callout: Line 13">
            <a:extLst>
              <a:ext uri="{FF2B5EF4-FFF2-40B4-BE49-F238E27FC236}">
                <a16:creationId xmlns:a16="http://schemas.microsoft.com/office/drawing/2014/main" id="{606BBC00-887E-4BA4-BFF0-F910B748FFEB}"/>
              </a:ext>
            </a:extLst>
          </p:cNvPr>
          <p:cNvSpPr/>
          <p:nvPr/>
        </p:nvSpPr>
        <p:spPr>
          <a:xfrm>
            <a:off x="9531531" y="2579913"/>
            <a:ext cx="2046514" cy="478972"/>
          </a:xfrm>
          <a:prstGeom prst="borderCallout1">
            <a:avLst>
              <a:gd name="adj1" fmla="val 47841"/>
              <a:gd name="adj2" fmla="val 178"/>
              <a:gd name="adj3" fmla="val 337954"/>
              <a:gd name="adj4" fmla="val -60887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dirty="0">
                <a:solidFill>
                  <a:srgbClr val="203864"/>
                </a:solidFill>
              </a:rPr>
              <a:t>DPI 120 (zoomed in)</a:t>
            </a:r>
          </a:p>
        </p:txBody>
      </p:sp>
    </p:spTree>
    <p:extLst>
      <p:ext uri="{BB962C8B-B14F-4D97-AF65-F5344CB8AC3E}">
        <p14:creationId xmlns:p14="http://schemas.microsoft.com/office/powerpoint/2010/main" val="32921195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:\Users\ehart\AppData\Local\Temp\SNAGHTML5c35d543.PNG">
            <a:extLst>
              <a:ext uri="{FF2B5EF4-FFF2-40B4-BE49-F238E27FC236}">
                <a16:creationId xmlns:a16="http://schemas.microsoft.com/office/drawing/2014/main" id="{7D0FF00F-5D7B-4BD9-86A1-0BDBE6B4447D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5951" y="722812"/>
            <a:ext cx="5554152" cy="324829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FAFFC76-3753-4B8B-9F3C-539FDA8F85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3302" y="3971109"/>
            <a:ext cx="5902572" cy="2820486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58900" y="223916"/>
            <a:ext cx="10833100" cy="51909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203864"/>
                </a:solidFill>
              </a:rPr>
              <a:t>4. Changing the </a:t>
            </a:r>
            <a:r>
              <a:rPr lang="en-US" sz="1600" b="1" dirty="0">
                <a:solidFill>
                  <a:srgbClr val="203864"/>
                </a:solidFill>
              </a:rPr>
              <a:t>Height</a:t>
            </a:r>
            <a:r>
              <a:rPr lang="en-US" sz="1600" dirty="0">
                <a:solidFill>
                  <a:srgbClr val="203864"/>
                </a:solidFill>
              </a:rPr>
              <a:t> will change how much space the legacy form takes up vertically.  For example, changing the height from 1200 to 900 decreases the scroll bar</a:t>
            </a:r>
          </a:p>
          <a:p>
            <a:pPr marL="0" indent="0">
              <a:buNone/>
            </a:pPr>
            <a:endParaRPr lang="en-US" sz="2200" dirty="0">
              <a:solidFill>
                <a:schemeClr val="tx2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/>
          <a:srcRect t="5249"/>
          <a:stretch/>
        </p:blipFill>
        <p:spPr>
          <a:xfrm rot="5400000">
            <a:off x="-2870201" y="2870200"/>
            <a:ext cx="6858001" cy="1117601"/>
          </a:xfrm>
          <a:prstGeom prst="rect">
            <a:avLst/>
          </a:prstGeom>
        </p:spPr>
      </p:pic>
      <p:sp>
        <p:nvSpPr>
          <p:cNvPr id="10" name="Callout: Line 9">
            <a:extLst>
              <a:ext uri="{FF2B5EF4-FFF2-40B4-BE49-F238E27FC236}">
                <a16:creationId xmlns:a16="http://schemas.microsoft.com/office/drawing/2014/main" id="{86F0628D-370E-4399-A896-0E36074307FD}"/>
              </a:ext>
            </a:extLst>
          </p:cNvPr>
          <p:cNvSpPr/>
          <p:nvPr/>
        </p:nvSpPr>
        <p:spPr>
          <a:xfrm>
            <a:off x="8351520" y="1203631"/>
            <a:ext cx="2046514" cy="478972"/>
          </a:xfrm>
          <a:prstGeom prst="borderCallout1">
            <a:avLst>
              <a:gd name="adj1" fmla="val 47841"/>
              <a:gd name="adj2" fmla="val 178"/>
              <a:gd name="adj3" fmla="val 423408"/>
              <a:gd name="adj4" fmla="val -84291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203864"/>
                </a:solidFill>
              </a:rPr>
              <a:t>Height 1200 (scroll bar present)</a:t>
            </a:r>
          </a:p>
        </p:txBody>
      </p:sp>
      <p:sp>
        <p:nvSpPr>
          <p:cNvPr id="14" name="Callout: Line 13">
            <a:extLst>
              <a:ext uri="{FF2B5EF4-FFF2-40B4-BE49-F238E27FC236}">
                <a16:creationId xmlns:a16="http://schemas.microsoft.com/office/drawing/2014/main" id="{606BBC00-887E-4BA4-BFF0-F910B748FFEB}"/>
              </a:ext>
            </a:extLst>
          </p:cNvPr>
          <p:cNvSpPr/>
          <p:nvPr/>
        </p:nvSpPr>
        <p:spPr>
          <a:xfrm>
            <a:off x="8889535" y="2886891"/>
            <a:ext cx="2046514" cy="478972"/>
          </a:xfrm>
          <a:prstGeom prst="borderCallout1">
            <a:avLst>
              <a:gd name="adj1" fmla="val 51477"/>
              <a:gd name="adj2" fmla="val 100178"/>
              <a:gd name="adj3" fmla="val 501590"/>
              <a:gd name="adj4" fmla="val 153156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dirty="0">
                <a:solidFill>
                  <a:srgbClr val="203864"/>
                </a:solidFill>
              </a:rPr>
              <a:t>Height 900 (scroll bar not present)</a:t>
            </a:r>
          </a:p>
        </p:txBody>
      </p:sp>
    </p:spTree>
    <p:extLst>
      <p:ext uri="{BB962C8B-B14F-4D97-AF65-F5344CB8AC3E}">
        <p14:creationId xmlns:p14="http://schemas.microsoft.com/office/powerpoint/2010/main" val="38971617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9B5EB3-8B7C-463F-BE5A-8FD835A8BE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092" y="879567"/>
            <a:ext cx="6365267" cy="2862738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58900" y="223916"/>
            <a:ext cx="10833100" cy="51909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203864"/>
                </a:solidFill>
              </a:rPr>
              <a:t>5. Changing the </a:t>
            </a:r>
            <a:r>
              <a:rPr lang="en-US" sz="1600" b="1" dirty="0">
                <a:solidFill>
                  <a:srgbClr val="203864"/>
                </a:solidFill>
              </a:rPr>
              <a:t>width</a:t>
            </a:r>
            <a:r>
              <a:rPr lang="en-US" sz="1600" dirty="0">
                <a:solidFill>
                  <a:srgbClr val="203864"/>
                </a:solidFill>
              </a:rPr>
              <a:t> will change how much space the legacy form takes up horizontally.  For example, changing the width from 1000 to 1700 increase the horizontal area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ED41501-7615-4FEF-BC57-BB87F288CC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8645" y="3590891"/>
            <a:ext cx="6585950" cy="312440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/>
          <a:srcRect t="5249"/>
          <a:stretch/>
        </p:blipFill>
        <p:spPr>
          <a:xfrm rot="5400000">
            <a:off x="-2870201" y="2870200"/>
            <a:ext cx="6858001" cy="1117601"/>
          </a:xfrm>
          <a:prstGeom prst="rect">
            <a:avLst/>
          </a:prstGeom>
        </p:spPr>
      </p:pic>
      <p:sp>
        <p:nvSpPr>
          <p:cNvPr id="10" name="Callout: Line 9">
            <a:extLst>
              <a:ext uri="{FF2B5EF4-FFF2-40B4-BE49-F238E27FC236}">
                <a16:creationId xmlns:a16="http://schemas.microsoft.com/office/drawing/2014/main" id="{86F0628D-370E-4399-A896-0E36074307FD}"/>
              </a:ext>
            </a:extLst>
          </p:cNvPr>
          <p:cNvSpPr/>
          <p:nvPr/>
        </p:nvSpPr>
        <p:spPr>
          <a:xfrm>
            <a:off x="8110118" y="1253969"/>
            <a:ext cx="2046514" cy="478972"/>
          </a:xfrm>
          <a:prstGeom prst="borderCallout1">
            <a:avLst>
              <a:gd name="adj1" fmla="val 47841"/>
              <a:gd name="adj2" fmla="val 178"/>
              <a:gd name="adj3" fmla="val 316135"/>
              <a:gd name="adj4" fmla="val -171951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203864"/>
                </a:solidFill>
              </a:rPr>
              <a:t>Width 1000 (screen is cut off)</a:t>
            </a:r>
          </a:p>
        </p:txBody>
      </p:sp>
      <p:sp>
        <p:nvSpPr>
          <p:cNvPr id="14" name="Callout: Line 13">
            <a:extLst>
              <a:ext uri="{FF2B5EF4-FFF2-40B4-BE49-F238E27FC236}">
                <a16:creationId xmlns:a16="http://schemas.microsoft.com/office/drawing/2014/main" id="{606BBC00-887E-4BA4-BFF0-F910B748FFEB}"/>
              </a:ext>
            </a:extLst>
          </p:cNvPr>
          <p:cNvSpPr/>
          <p:nvPr/>
        </p:nvSpPr>
        <p:spPr>
          <a:xfrm>
            <a:off x="8950495" y="2422430"/>
            <a:ext cx="2046514" cy="478972"/>
          </a:xfrm>
          <a:prstGeom prst="borderCallout1">
            <a:avLst>
              <a:gd name="adj1" fmla="val 98750"/>
              <a:gd name="adj2" fmla="val 49540"/>
              <a:gd name="adj3" fmla="val 650681"/>
              <a:gd name="adj4" fmla="val 20816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dirty="0">
                <a:solidFill>
                  <a:srgbClr val="203864"/>
                </a:solidFill>
              </a:rPr>
              <a:t>Width 1700 (screen is fully present)</a:t>
            </a:r>
          </a:p>
        </p:txBody>
      </p:sp>
    </p:spTree>
    <p:extLst>
      <p:ext uri="{BB962C8B-B14F-4D97-AF65-F5344CB8AC3E}">
        <p14:creationId xmlns:p14="http://schemas.microsoft.com/office/powerpoint/2010/main" val="11917809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12352" y="266535"/>
            <a:ext cx="10833100" cy="63249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203864"/>
                </a:solidFill>
              </a:rPr>
              <a:t>Ultimately every user’s screen and display preference will vary.  For my legacy forms to fit my monitor without scrolling, I use the below choices:</a:t>
            </a:r>
          </a:p>
          <a:p>
            <a:pPr marL="0" indent="0">
              <a:buNone/>
            </a:pPr>
            <a:endParaRPr lang="en-US" sz="1600" dirty="0">
              <a:solidFill>
                <a:srgbClr val="203864"/>
              </a:solidFill>
            </a:endParaRPr>
          </a:p>
          <a:p>
            <a:pPr marL="0" indent="0">
              <a:buNone/>
            </a:pPr>
            <a:endParaRPr lang="en-US" sz="1600" dirty="0">
              <a:solidFill>
                <a:srgbClr val="203864"/>
              </a:solidFill>
            </a:endParaRPr>
          </a:p>
          <a:p>
            <a:pPr marL="0" indent="0">
              <a:buNone/>
            </a:pPr>
            <a:endParaRPr lang="en-US" sz="1600" dirty="0">
              <a:solidFill>
                <a:srgbClr val="203864"/>
              </a:solidFill>
            </a:endParaRPr>
          </a:p>
          <a:p>
            <a:pPr marL="0" indent="0">
              <a:buNone/>
            </a:pPr>
            <a:endParaRPr lang="en-US" sz="1600" dirty="0">
              <a:solidFill>
                <a:srgbClr val="203864"/>
              </a:solidFill>
            </a:endParaRPr>
          </a:p>
          <a:p>
            <a:pPr marL="0" indent="0">
              <a:buNone/>
            </a:pPr>
            <a:endParaRPr lang="en-US" sz="1600" dirty="0">
              <a:solidFill>
                <a:srgbClr val="203864"/>
              </a:solidFill>
            </a:endParaRPr>
          </a:p>
          <a:p>
            <a:pPr marL="0" indent="0">
              <a:buNone/>
            </a:pPr>
            <a:r>
              <a:rPr lang="en-US" sz="2400" b="1" u="sng" dirty="0">
                <a:solidFill>
                  <a:srgbClr val="203864"/>
                </a:solidFill>
              </a:rPr>
              <a:t>FAQ:</a:t>
            </a:r>
          </a:p>
          <a:p>
            <a:pPr marL="0" indent="0">
              <a:buNone/>
            </a:pPr>
            <a:r>
              <a:rPr lang="en-US" sz="1600" b="1" dirty="0">
                <a:solidFill>
                  <a:srgbClr val="203864"/>
                </a:solidFill>
              </a:rPr>
              <a:t>Why don’t I see any change in the display even though I updated the User Preferences?</a:t>
            </a:r>
          </a:p>
          <a:p>
            <a:r>
              <a:rPr lang="en-US" sz="1600" dirty="0">
                <a:solidFill>
                  <a:srgbClr val="203864"/>
                </a:solidFill>
              </a:rPr>
              <a:t>Make sure you have saved the changes </a:t>
            </a:r>
            <a:r>
              <a:rPr lang="en-US" sz="1600" b="1" dirty="0">
                <a:solidFill>
                  <a:srgbClr val="203864"/>
                </a:solidFill>
              </a:rPr>
              <a:t>AND</a:t>
            </a:r>
            <a:r>
              <a:rPr lang="en-US" sz="1600" dirty="0">
                <a:solidFill>
                  <a:srgbClr val="203864"/>
                </a:solidFill>
              </a:rPr>
              <a:t> refreshed the browser, or your changes will not show</a:t>
            </a:r>
          </a:p>
          <a:p>
            <a:pPr marL="0" indent="0">
              <a:buNone/>
            </a:pPr>
            <a:endParaRPr lang="en-US" sz="1600" dirty="0">
              <a:solidFill>
                <a:srgbClr val="203864"/>
              </a:solidFill>
            </a:endParaRPr>
          </a:p>
          <a:p>
            <a:pPr marL="0" indent="0">
              <a:buNone/>
            </a:pPr>
            <a:r>
              <a:rPr lang="en-US" sz="1600" b="1" dirty="0">
                <a:solidFill>
                  <a:srgbClr val="203864"/>
                </a:solidFill>
              </a:rPr>
              <a:t>I have access to multiple </a:t>
            </a:r>
            <a:r>
              <a:rPr lang="en-US" sz="1600" b="1" dirty="0" err="1">
                <a:solidFill>
                  <a:srgbClr val="203864"/>
                </a:solidFill>
              </a:rPr>
              <a:t>iTIMS</a:t>
            </a:r>
            <a:r>
              <a:rPr lang="en-US" sz="1600" b="1" dirty="0">
                <a:solidFill>
                  <a:srgbClr val="203864"/>
                </a:solidFill>
              </a:rPr>
              <a:t> sites, will my preferences carry across all my instances?</a:t>
            </a:r>
          </a:p>
          <a:p>
            <a:r>
              <a:rPr lang="en-US" sz="1600" dirty="0">
                <a:solidFill>
                  <a:srgbClr val="203864"/>
                </a:solidFill>
              </a:rPr>
              <a:t>No, you must reenter your preferences in each </a:t>
            </a:r>
            <a:r>
              <a:rPr lang="en-US" sz="1600" dirty="0" err="1">
                <a:solidFill>
                  <a:srgbClr val="203864"/>
                </a:solidFill>
              </a:rPr>
              <a:t>iTIMS</a:t>
            </a:r>
            <a:r>
              <a:rPr lang="en-US" sz="1600" dirty="0">
                <a:solidFill>
                  <a:srgbClr val="203864"/>
                </a:solidFill>
              </a:rPr>
              <a:t> instance.  You can use the same set of numbers, but must reenter them in each instance’s User Preference screen</a:t>
            </a:r>
          </a:p>
          <a:p>
            <a:pPr marL="0" indent="0">
              <a:buNone/>
            </a:pPr>
            <a:endParaRPr lang="en-US" sz="1600" dirty="0">
              <a:solidFill>
                <a:srgbClr val="203864"/>
              </a:solidFill>
            </a:endParaRPr>
          </a:p>
          <a:p>
            <a:pPr marL="0" indent="0">
              <a:buNone/>
            </a:pPr>
            <a:r>
              <a:rPr lang="en-US" sz="1600" b="1" dirty="0">
                <a:solidFill>
                  <a:srgbClr val="203864"/>
                </a:solidFill>
              </a:rPr>
              <a:t>I use multiple monitors how will this affect my preferences?</a:t>
            </a:r>
          </a:p>
          <a:p>
            <a:r>
              <a:rPr lang="en-US" sz="1600" dirty="0">
                <a:solidFill>
                  <a:srgbClr val="203864"/>
                </a:solidFill>
              </a:rPr>
              <a:t>Only one set of preferences an be active at a time.  If you use multiple monitors (lap top screen and desk monitor for example) you will need to settle on preferences that fit both screens</a:t>
            </a:r>
          </a:p>
          <a:p>
            <a:pPr marL="0" indent="0">
              <a:buNone/>
            </a:pPr>
            <a:endParaRPr lang="en-US" sz="1600" dirty="0">
              <a:solidFill>
                <a:srgbClr val="203864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t="5249"/>
          <a:stretch/>
        </p:blipFill>
        <p:spPr>
          <a:xfrm rot="5400000">
            <a:off x="-2870201" y="2870200"/>
            <a:ext cx="6858001" cy="111760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4591A65-BA6F-4FA6-86E8-92DAADF412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2352" y="967290"/>
            <a:ext cx="10737669" cy="1269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3638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Custom 119">
      <a:dk1>
        <a:sysClr val="windowText" lastClr="000000"/>
      </a:dk1>
      <a:lt1>
        <a:sysClr val="window" lastClr="FFFFFF"/>
      </a:lt1>
      <a:dk2>
        <a:srgbClr val="7F7F7F"/>
      </a:dk2>
      <a:lt2>
        <a:srgbClr val="F2F2F2"/>
      </a:lt2>
      <a:accent1>
        <a:srgbClr val="192B7E"/>
      </a:accent1>
      <a:accent2>
        <a:srgbClr val="7C3F10"/>
      </a:accent2>
      <a:accent3>
        <a:srgbClr val="7E7E7E"/>
      </a:accent3>
      <a:accent4>
        <a:srgbClr val="C6C6C6"/>
      </a:accent4>
      <a:accent5>
        <a:srgbClr val="082F5C"/>
      </a:accent5>
      <a:accent6>
        <a:srgbClr val="B2B6C8"/>
      </a:accent6>
      <a:hlink>
        <a:srgbClr val="D9D9D6"/>
      </a:hlink>
      <a:folHlink>
        <a:srgbClr val="F2F2F2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>
          <a:solidFill>
            <a:schemeClr val="bg1">
              <a:lumMod val="85000"/>
            </a:schemeClr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28312</TotalTime>
  <Words>526</Words>
  <Application>Microsoft Office PowerPoint</Application>
  <PresentationFormat>Widescreen</PresentationFormat>
  <Paragraphs>57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Arial</vt:lpstr>
      <vt:lpstr>Calibri</vt:lpstr>
      <vt:lpstr>Calibri Light</vt:lpstr>
      <vt:lpstr>Courier New</vt:lpstr>
      <vt:lpstr>Liberation Sans</vt:lpstr>
      <vt:lpstr>Wingdings</vt:lpstr>
      <vt:lpstr>Office Theme</vt:lpstr>
      <vt:lpstr>1_Office Theme</vt:lpstr>
      <vt:lpstr>XGEN User Preferences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SC Global Tubular Solutions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 Taylor</dc:creator>
  <cp:lastModifiedBy>Emily Hart</cp:lastModifiedBy>
  <cp:revision>218</cp:revision>
  <cp:lastPrinted>2019-07-09T14:15:54Z</cp:lastPrinted>
  <dcterms:created xsi:type="dcterms:W3CDTF">2018-11-15T15:44:03Z</dcterms:created>
  <dcterms:modified xsi:type="dcterms:W3CDTF">2020-01-10T14:49:33Z</dcterms:modified>
</cp:coreProperties>
</file>